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/>
    <p:restoredTop sz="94711"/>
  </p:normalViewPr>
  <p:slideViewPr>
    <p:cSldViewPr snapToGrid="0">
      <p:cViewPr varScale="1">
        <p:scale>
          <a:sx n="59" d="100"/>
          <a:sy n="59" d="100"/>
        </p:scale>
        <p:origin x="6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CCDB-0514-792C-B837-2829648E6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CEABA-4E87-3E9F-D79F-1D7AB2128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202C-E795-5943-8A2C-B43FC984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3B63F-B216-BFF3-66EB-5A8E909B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F5EB-CA21-4A41-BFA7-85B2A4FA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CE63-8717-F410-1697-C242E3EE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6B8A9-7816-9E43-443B-8B9ED0F17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9F262-CED6-5CB3-8E26-497BE7FB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F3339-77DD-4251-4909-47A2F92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40B4C-671C-0C65-4FDF-F28322D5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C73A6-5A69-78EF-94DD-FFAA409BE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3C8D3-22A7-BF0F-A419-A8E4066C9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792E-18E8-C554-8E95-CEFFB46B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E46D-0A0B-5756-CD41-764D6101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CF918-0370-86E3-F1E2-EA26C12D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0C28-8064-A440-094C-86222025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6EAB-8C5C-686E-A35D-3094D2EE2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A70EA-F4C4-7D47-AD6F-0AA050D4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18DDE-8D7B-0675-2722-7531CEB8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4A6C1-E49C-A5DB-2979-75B5576A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AFCB-DF69-B1A1-FBAF-2C3F2206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15BF-8303-57A5-8E60-590A12B2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E5197-12A8-7874-4ABC-6BBFBF3F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2626-6CFF-331A-F859-D1A63900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A3BF9-9768-0AE3-9A00-F5CD2E6E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3327-E12E-AAB7-5BC8-7B74E9A9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3247-B652-070E-3BFF-5E6B4E831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6261F-B43A-A6A0-6938-A0F6A4833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CB0AA-1B9F-440F-421D-C0540FDD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C224D-BA32-5E78-3FE2-80381D5C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A56A3-87D7-FA0F-B791-EFA68294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42FE-6565-E529-0052-298A2A47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0459E-76E2-37F7-FE53-36ADD44CC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E8C7F-62A0-C8D3-CCBE-2AE004228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42E91-52FE-7BB1-2EE6-5B4D04A83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0EB19-62CD-71F0-012E-AF00AEC6C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3504A-EE58-2756-803A-E93E8299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193357-BD98-A4EC-A7E3-FFC60A57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4526E-5675-4E7A-AD8D-DE19C2FB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024D-8098-0D71-B8FC-38DA4F94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28FBF-9E6E-4FEF-D226-070D0142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9B2F0-E9B1-CB07-7D4A-098441F5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5F54-28BE-DD3C-6B03-5D4F796A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8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DD75D-A6AD-083A-E2F6-48ECCF68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7C9D6-5295-36DE-7A3D-4A5AFB8C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15816-084C-C9E7-DE6D-75DCEB30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8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C083-BAAE-0983-016B-E89530C8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00A98-FC4F-8669-2691-7C9E498F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3E46C-9ECB-1509-A9D1-45E605674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46EC3-439A-4C38-C8F8-9C7B6D11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5FE7C-9BB2-3136-39B2-D05A7C4E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F6E82-F77D-9AFE-1DAD-FC7617FC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0ECF-5D49-CB5A-1B73-49C7270E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789A8-2648-C85B-0F12-AAA8AEBC4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B8336-D74A-3E9D-0D4F-D5AF666F1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EBA7F-6BC9-932B-3FCB-16865AB6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53374-CE8E-65AB-8410-0CCAE348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0FDF7-95AB-DF3A-A902-5A344EFA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BA1C0-1ACA-89C8-1532-0A98CA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B185E-F36F-9DEC-D33C-B5097793E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C34F0-BE34-F87A-10C4-E8F12A870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E12470-8CFB-F747-B2FB-E5F27065FBC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B2F1-255F-B982-6382-C8845931F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E1149-4F0D-FDE3-C011-F065E5D0B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63C766-3512-5C4F-954C-C88FD5D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33F5B2-B10B-3084-6266-928A02B2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29" b="170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8F31C1-A6FA-EC25-2D8B-F2574249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3314E-D842-32D3-BE32-CDD93398A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pic>
        <p:nvPicPr>
          <p:cNvPr id="2" name="Picture 1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82E048F2-9464-A0E7-2460-54B7D1973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856" y="16764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F868D-4FA5-DB14-BED2-CF103B3F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4" t="16070" r="13856" b="243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8F31C1-A6FA-EC25-2D8B-F2574249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3314E-D842-32D3-BE32-CDD93398A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pic>
        <p:nvPicPr>
          <p:cNvPr id="2" name="Picture 1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E71C0F2-797D-C69A-9552-D56BA45C0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856" y="16764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7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0D162-C776-83A8-03C8-0602B003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8F31C1-A6FA-EC25-2D8B-F2574249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3314E-D842-32D3-BE32-CDD93398A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67A8ACD-6A78-44E7-6571-774C68DA8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856" y="16764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Deoudes, Niki</dc:creator>
  <cp:lastModifiedBy>Kerr, Ryan J.</cp:lastModifiedBy>
  <cp:revision>2</cp:revision>
  <dcterms:created xsi:type="dcterms:W3CDTF">2025-04-04T19:09:44Z</dcterms:created>
  <dcterms:modified xsi:type="dcterms:W3CDTF">2025-04-08T13:53:11Z</dcterms:modified>
</cp:coreProperties>
</file>