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88" r:id="rId5"/>
  </p:sldMasterIdLst>
  <p:notesMasterIdLst>
    <p:notesMasterId r:id="rId26"/>
  </p:notesMasterIdLst>
  <p:handoutMasterIdLst>
    <p:handoutMasterId r:id="rId27"/>
  </p:handoutMasterIdLst>
  <p:sldIdLst>
    <p:sldId id="256" r:id="rId6"/>
    <p:sldId id="259" r:id="rId7"/>
    <p:sldId id="260" r:id="rId8"/>
    <p:sldId id="261" r:id="rId9"/>
    <p:sldId id="292" r:id="rId10"/>
    <p:sldId id="293" r:id="rId11"/>
    <p:sldId id="294" r:id="rId12"/>
    <p:sldId id="265" r:id="rId13"/>
    <p:sldId id="291" r:id="rId14"/>
    <p:sldId id="266" r:id="rId15"/>
    <p:sldId id="267" r:id="rId16"/>
    <p:sldId id="290" r:id="rId17"/>
    <p:sldId id="268" r:id="rId18"/>
    <p:sldId id="269" r:id="rId19"/>
    <p:sldId id="271" r:id="rId20"/>
    <p:sldId id="272" r:id="rId21"/>
    <p:sldId id="273" r:id="rId22"/>
    <p:sldId id="274" r:id="rId23"/>
    <p:sldId id="275" r:id="rId24"/>
    <p:sldId id="29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AA8EAF-4B6A-F442-B7F6-089FCD549A4D}">
          <p14:sldIdLst>
            <p14:sldId id="256"/>
            <p14:sldId id="259"/>
            <p14:sldId id="260"/>
            <p14:sldId id="261"/>
            <p14:sldId id="292"/>
            <p14:sldId id="293"/>
            <p14:sldId id="294"/>
            <p14:sldId id="265"/>
            <p14:sldId id="291"/>
            <p14:sldId id="266"/>
            <p14:sldId id="267"/>
            <p14:sldId id="290"/>
            <p14:sldId id="268"/>
            <p14:sldId id="269"/>
            <p14:sldId id="271"/>
            <p14:sldId id="272"/>
            <p14:sldId id="273"/>
            <p14:sldId id="274"/>
            <p14:sldId id="275"/>
            <p14:sldId id="29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A10"/>
    <a:srgbClr val="E99701"/>
    <a:srgbClr val="F6952B"/>
    <a:srgbClr val="511A6D"/>
    <a:srgbClr val="006472"/>
    <a:srgbClr val="68A2D8"/>
    <a:srgbClr val="093474"/>
    <a:srgbClr val="76808A"/>
    <a:srgbClr val="EDF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FAFC6B-9A83-4D52-9745-FEBE5B297E12}" v="29" dt="2025-03-20T19:04:53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0" d="100"/>
          <a:sy n="160" d="100"/>
        </p:scale>
        <p:origin x="2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xon, Jared" userId="ba880885-181e-4524-9057-6fc5234f0cbe" providerId="ADAL" clId="{F8FAFC6B-9A83-4D52-9745-FEBE5B297E12}"/>
    <pc:docChg chg="modMainMaster">
      <pc:chgData name="Dixon, Jared" userId="ba880885-181e-4524-9057-6fc5234f0cbe" providerId="ADAL" clId="{F8FAFC6B-9A83-4D52-9745-FEBE5B297E12}" dt="2025-03-20T18:54:32.993" v="22" actId="14826"/>
      <pc:docMkLst>
        <pc:docMk/>
      </pc:docMkLst>
      <pc:sldMasterChg chg="modSp modSldLayout">
        <pc:chgData name="Dixon, Jared" userId="ba880885-181e-4524-9057-6fc5234f0cbe" providerId="ADAL" clId="{F8FAFC6B-9A83-4D52-9745-FEBE5B297E12}" dt="2025-03-20T18:54:32.993" v="22" actId="14826"/>
        <pc:sldMasterMkLst>
          <pc:docMk/>
          <pc:sldMasterMk cId="1005497005" sldId="2147483648"/>
        </pc:sldMasterMkLst>
        <pc:picChg chg="mod">
          <ac:chgData name="Dixon, Jared" userId="ba880885-181e-4524-9057-6fc5234f0cbe" providerId="ADAL" clId="{F8FAFC6B-9A83-4D52-9745-FEBE5B297E12}" dt="2025-03-20T18:54:32.993" v="22" actId="14826"/>
          <ac:picMkLst>
            <pc:docMk/>
            <pc:sldMasterMk cId="1005497005" sldId="2147483648"/>
            <ac:picMk id="4" creationId="{D41C0CC6-B1ED-644C-251E-73C7344131D1}"/>
          </ac:picMkLst>
        </pc:picChg>
        <pc:sldLayoutChg chg="modSp">
          <pc:chgData name="Dixon, Jared" userId="ba880885-181e-4524-9057-6fc5234f0cbe" providerId="ADAL" clId="{F8FAFC6B-9A83-4D52-9745-FEBE5B297E12}" dt="2025-03-20T18:53:41.186" v="20" actId="14826"/>
          <pc:sldLayoutMkLst>
            <pc:docMk/>
            <pc:sldMasterMk cId="1005497005" sldId="2147483648"/>
            <pc:sldLayoutMk cId="1800195295" sldId="2147483660"/>
          </pc:sldLayoutMkLst>
          <pc:picChg chg="mod">
            <ac:chgData name="Dixon, Jared" userId="ba880885-181e-4524-9057-6fc5234f0cbe" providerId="ADAL" clId="{F8FAFC6B-9A83-4D52-9745-FEBE5B297E12}" dt="2025-03-20T18:53:41.186" v="20" actId="14826"/>
            <ac:picMkLst>
              <pc:docMk/>
              <pc:sldMasterMk cId="1005497005" sldId="2147483648"/>
              <pc:sldLayoutMk cId="1800195295" sldId="2147483660"/>
              <ac:picMk id="3" creationId="{27659EBF-EE25-E9C5-FD0B-866BB5B0F63E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3:12.719" v="18" actId="14826"/>
          <pc:sldLayoutMkLst>
            <pc:docMk/>
            <pc:sldMasterMk cId="1005497005" sldId="2147483648"/>
            <pc:sldLayoutMk cId="2341231148" sldId="2147483669"/>
          </pc:sldLayoutMkLst>
          <pc:picChg chg="mod">
            <ac:chgData name="Dixon, Jared" userId="ba880885-181e-4524-9057-6fc5234f0cbe" providerId="ADAL" clId="{F8FAFC6B-9A83-4D52-9745-FEBE5B297E12}" dt="2025-03-20T18:53:12.719" v="18" actId="14826"/>
            <ac:picMkLst>
              <pc:docMk/>
              <pc:sldMasterMk cId="1005497005" sldId="2147483648"/>
              <pc:sldLayoutMk cId="2341231148" sldId="2147483669"/>
              <ac:picMk id="3" creationId="{737DD7AA-AB2A-F5AC-F578-AEA1BFB67DFA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0:54.718" v="6" actId="14826"/>
          <pc:sldLayoutMkLst>
            <pc:docMk/>
            <pc:sldMasterMk cId="1005497005" sldId="2147483648"/>
            <pc:sldLayoutMk cId="1714679111" sldId="2147483683"/>
          </pc:sldLayoutMkLst>
          <pc:picChg chg="mod">
            <ac:chgData name="Dixon, Jared" userId="ba880885-181e-4524-9057-6fc5234f0cbe" providerId="ADAL" clId="{F8FAFC6B-9A83-4D52-9745-FEBE5B297E12}" dt="2025-03-20T18:50:54.718" v="6" actId="14826"/>
            <ac:picMkLst>
              <pc:docMk/>
              <pc:sldMasterMk cId="1005497005" sldId="2147483648"/>
              <pc:sldLayoutMk cId="1714679111" sldId="2147483683"/>
              <ac:picMk id="7" creationId="{994FCB85-091F-9641-295F-1B024EDDBA26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2:14.373" v="13" actId="14826"/>
          <pc:sldLayoutMkLst>
            <pc:docMk/>
            <pc:sldMasterMk cId="1005497005" sldId="2147483648"/>
            <pc:sldLayoutMk cId="2551385727" sldId="2147483684"/>
          </pc:sldLayoutMkLst>
          <pc:picChg chg="mod">
            <ac:chgData name="Dixon, Jared" userId="ba880885-181e-4524-9057-6fc5234f0cbe" providerId="ADAL" clId="{F8FAFC6B-9A83-4D52-9745-FEBE5B297E12}" dt="2025-03-20T18:52:14.373" v="13" actId="14826"/>
            <ac:picMkLst>
              <pc:docMk/>
              <pc:sldMasterMk cId="1005497005" sldId="2147483648"/>
              <pc:sldLayoutMk cId="2551385727" sldId="2147483684"/>
              <ac:picMk id="3" creationId="{25BEB6DB-52C3-24F6-6E3D-ADB24BFC7D4B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2:36.512" v="15" actId="14826"/>
          <pc:sldLayoutMkLst>
            <pc:docMk/>
            <pc:sldMasterMk cId="1005497005" sldId="2147483648"/>
            <pc:sldLayoutMk cId="2750165278" sldId="2147483691"/>
          </pc:sldLayoutMkLst>
          <pc:picChg chg="mod">
            <ac:chgData name="Dixon, Jared" userId="ba880885-181e-4524-9057-6fc5234f0cbe" providerId="ADAL" clId="{F8FAFC6B-9A83-4D52-9745-FEBE5B297E12}" dt="2025-03-20T18:52:36.512" v="15" actId="14826"/>
            <ac:picMkLst>
              <pc:docMk/>
              <pc:sldMasterMk cId="1005497005" sldId="2147483648"/>
              <pc:sldLayoutMk cId="2750165278" sldId="2147483691"/>
              <ac:picMk id="3" creationId="{3C06396B-9BA1-C2A2-3983-7ABF9222CFBF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1:18.087" v="8" actId="14826"/>
          <pc:sldLayoutMkLst>
            <pc:docMk/>
            <pc:sldMasterMk cId="1005497005" sldId="2147483648"/>
            <pc:sldLayoutMk cId="3508531077" sldId="2147483698"/>
          </pc:sldLayoutMkLst>
          <pc:picChg chg="mod">
            <ac:chgData name="Dixon, Jared" userId="ba880885-181e-4524-9057-6fc5234f0cbe" providerId="ADAL" clId="{F8FAFC6B-9A83-4D52-9745-FEBE5B297E12}" dt="2025-03-20T18:51:18.087" v="8" actId="14826"/>
            <ac:picMkLst>
              <pc:docMk/>
              <pc:sldMasterMk cId="1005497005" sldId="2147483648"/>
              <pc:sldLayoutMk cId="3508531077" sldId="2147483698"/>
              <ac:picMk id="5" creationId="{A4041642-CA1F-8AFA-1F32-01AB34C71F74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49:29.758" v="0" actId="14826"/>
          <pc:sldLayoutMkLst>
            <pc:docMk/>
            <pc:sldMasterMk cId="1005497005" sldId="2147483648"/>
            <pc:sldLayoutMk cId="3310796949" sldId="2147483766"/>
          </pc:sldLayoutMkLst>
          <pc:picChg chg="mod">
            <ac:chgData name="Dixon, Jared" userId="ba880885-181e-4524-9057-6fc5234f0cbe" providerId="ADAL" clId="{F8FAFC6B-9A83-4D52-9745-FEBE5B297E12}" dt="2025-03-20T18:49:29.758" v="0" actId="14826"/>
            <ac:picMkLst>
              <pc:docMk/>
              <pc:sldMasterMk cId="1005497005" sldId="2147483648"/>
              <pc:sldLayoutMk cId="3310796949" sldId="2147483766"/>
              <ac:picMk id="5" creationId="{B23404ED-AA35-D998-2B5E-116439BF81C6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49:56.511" v="3" actId="14826"/>
          <pc:sldLayoutMkLst>
            <pc:docMk/>
            <pc:sldMasterMk cId="1005497005" sldId="2147483648"/>
            <pc:sldLayoutMk cId="700846513" sldId="2147483767"/>
          </pc:sldLayoutMkLst>
          <pc:picChg chg="mod">
            <ac:chgData name="Dixon, Jared" userId="ba880885-181e-4524-9057-6fc5234f0cbe" providerId="ADAL" clId="{F8FAFC6B-9A83-4D52-9745-FEBE5B297E12}" dt="2025-03-20T18:49:56.511" v="3" actId="14826"/>
            <ac:picMkLst>
              <pc:docMk/>
              <pc:sldMasterMk cId="1005497005" sldId="2147483648"/>
              <pc:sldLayoutMk cId="700846513" sldId="2147483767"/>
              <ac:picMk id="4" creationId="{B03C00ED-DE5F-E801-B515-116E4BAF89E1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49:38.595" v="1" actId="14826"/>
          <pc:sldLayoutMkLst>
            <pc:docMk/>
            <pc:sldMasterMk cId="1005497005" sldId="2147483648"/>
            <pc:sldLayoutMk cId="618084780" sldId="2147483776"/>
          </pc:sldLayoutMkLst>
          <pc:picChg chg="mod">
            <ac:chgData name="Dixon, Jared" userId="ba880885-181e-4524-9057-6fc5234f0cbe" providerId="ADAL" clId="{F8FAFC6B-9A83-4D52-9745-FEBE5B297E12}" dt="2025-03-20T18:49:38.595" v="1" actId="14826"/>
            <ac:picMkLst>
              <pc:docMk/>
              <pc:sldMasterMk cId="1005497005" sldId="2147483648"/>
              <pc:sldLayoutMk cId="618084780" sldId="2147483776"/>
              <ac:picMk id="2" creationId="{7A6BD608-8889-889F-DF04-4F880615EFEB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49:47.620" v="2" actId="14826"/>
          <pc:sldLayoutMkLst>
            <pc:docMk/>
            <pc:sldMasterMk cId="1005497005" sldId="2147483648"/>
            <pc:sldLayoutMk cId="2082612381" sldId="2147483777"/>
          </pc:sldLayoutMkLst>
          <pc:picChg chg="mod">
            <ac:chgData name="Dixon, Jared" userId="ba880885-181e-4524-9057-6fc5234f0cbe" providerId="ADAL" clId="{F8FAFC6B-9A83-4D52-9745-FEBE5B297E12}" dt="2025-03-20T18:49:47.620" v="2" actId="14826"/>
            <ac:picMkLst>
              <pc:docMk/>
              <pc:sldMasterMk cId="1005497005" sldId="2147483648"/>
              <pc:sldLayoutMk cId="2082612381" sldId="2147483777"/>
              <ac:picMk id="9" creationId="{F9E68BD4-B892-1B2A-28EF-703CCFC7435A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0:37.924" v="5" actId="14826"/>
          <pc:sldLayoutMkLst>
            <pc:docMk/>
            <pc:sldMasterMk cId="1005497005" sldId="2147483648"/>
            <pc:sldLayoutMk cId="3102944178" sldId="2147483778"/>
          </pc:sldLayoutMkLst>
          <pc:picChg chg="mod">
            <ac:chgData name="Dixon, Jared" userId="ba880885-181e-4524-9057-6fc5234f0cbe" providerId="ADAL" clId="{F8FAFC6B-9A83-4D52-9745-FEBE5B297E12}" dt="2025-03-20T18:50:37.924" v="5" actId="14826"/>
            <ac:picMkLst>
              <pc:docMk/>
              <pc:sldMasterMk cId="1005497005" sldId="2147483648"/>
              <pc:sldLayoutMk cId="3102944178" sldId="2147483778"/>
              <ac:picMk id="12" creationId="{E8083953-4729-4D5A-9080-3717591AA877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1:40.753" v="11" actId="14826"/>
          <pc:sldLayoutMkLst>
            <pc:docMk/>
            <pc:sldMasterMk cId="1005497005" sldId="2147483648"/>
            <pc:sldLayoutMk cId="938888387" sldId="2147483779"/>
          </pc:sldLayoutMkLst>
          <pc:picChg chg="mod">
            <ac:chgData name="Dixon, Jared" userId="ba880885-181e-4524-9057-6fc5234f0cbe" providerId="ADAL" clId="{F8FAFC6B-9A83-4D52-9745-FEBE5B297E12}" dt="2025-03-20T18:51:40.753" v="11" actId="14826"/>
            <ac:picMkLst>
              <pc:docMk/>
              <pc:sldMasterMk cId="1005497005" sldId="2147483648"/>
              <pc:sldLayoutMk cId="938888387" sldId="2147483779"/>
              <ac:picMk id="4" creationId="{B02783D8-CEA7-C6B2-605E-40FDC95E13CA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1:56.396" v="12" actId="14826"/>
          <pc:sldLayoutMkLst>
            <pc:docMk/>
            <pc:sldMasterMk cId="1005497005" sldId="2147483648"/>
            <pc:sldLayoutMk cId="2073409608" sldId="2147483780"/>
          </pc:sldLayoutMkLst>
          <pc:picChg chg="mod">
            <ac:chgData name="Dixon, Jared" userId="ba880885-181e-4524-9057-6fc5234f0cbe" providerId="ADAL" clId="{F8FAFC6B-9A83-4D52-9745-FEBE5B297E12}" dt="2025-03-20T18:51:56.396" v="12" actId="14826"/>
            <ac:picMkLst>
              <pc:docMk/>
              <pc:sldMasterMk cId="1005497005" sldId="2147483648"/>
              <pc:sldLayoutMk cId="2073409608" sldId="2147483780"/>
              <ac:picMk id="4" creationId="{A1AF6215-E802-AB1E-D394-C8458C7C454D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2:23.680" v="14" actId="14826"/>
          <pc:sldLayoutMkLst>
            <pc:docMk/>
            <pc:sldMasterMk cId="1005497005" sldId="2147483648"/>
            <pc:sldLayoutMk cId="2866648765" sldId="2147483781"/>
          </pc:sldLayoutMkLst>
          <pc:picChg chg="mod">
            <ac:chgData name="Dixon, Jared" userId="ba880885-181e-4524-9057-6fc5234f0cbe" providerId="ADAL" clId="{F8FAFC6B-9A83-4D52-9745-FEBE5B297E12}" dt="2025-03-20T18:52:23.680" v="14" actId="14826"/>
            <ac:picMkLst>
              <pc:docMk/>
              <pc:sldMasterMk cId="1005497005" sldId="2147483648"/>
              <pc:sldLayoutMk cId="2866648765" sldId="2147483781"/>
              <ac:picMk id="3" creationId="{86E23FD3-6869-427D-342D-520F935F3C58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2:49.039" v="16" actId="14826"/>
          <pc:sldLayoutMkLst>
            <pc:docMk/>
            <pc:sldMasterMk cId="1005497005" sldId="2147483648"/>
            <pc:sldLayoutMk cId="3902837234" sldId="2147483782"/>
          </pc:sldLayoutMkLst>
          <pc:picChg chg="mod">
            <ac:chgData name="Dixon, Jared" userId="ba880885-181e-4524-9057-6fc5234f0cbe" providerId="ADAL" clId="{F8FAFC6B-9A83-4D52-9745-FEBE5B297E12}" dt="2025-03-20T18:52:49.039" v="16" actId="14826"/>
            <ac:picMkLst>
              <pc:docMk/>
              <pc:sldMasterMk cId="1005497005" sldId="2147483648"/>
              <pc:sldLayoutMk cId="3902837234" sldId="2147483782"/>
              <ac:picMk id="3" creationId="{CEE2DDE7-D03F-1298-AB6B-CA989ED86FCF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3:02.260" v="17" actId="14826"/>
          <pc:sldLayoutMkLst>
            <pc:docMk/>
            <pc:sldMasterMk cId="1005497005" sldId="2147483648"/>
            <pc:sldLayoutMk cId="1587188105" sldId="2147483783"/>
          </pc:sldLayoutMkLst>
          <pc:picChg chg="mod">
            <ac:chgData name="Dixon, Jared" userId="ba880885-181e-4524-9057-6fc5234f0cbe" providerId="ADAL" clId="{F8FAFC6B-9A83-4D52-9745-FEBE5B297E12}" dt="2025-03-20T18:53:02.260" v="17" actId="14826"/>
            <ac:picMkLst>
              <pc:docMk/>
              <pc:sldMasterMk cId="1005497005" sldId="2147483648"/>
              <pc:sldLayoutMk cId="1587188105" sldId="2147483783"/>
              <ac:picMk id="3" creationId="{29EF4C92-0E20-5375-D87D-9B164BBE61B5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3:24.505" v="19" actId="14826"/>
          <pc:sldLayoutMkLst>
            <pc:docMk/>
            <pc:sldMasterMk cId="1005497005" sldId="2147483648"/>
            <pc:sldLayoutMk cId="2047570212" sldId="2147483784"/>
          </pc:sldLayoutMkLst>
          <pc:picChg chg="mod">
            <ac:chgData name="Dixon, Jared" userId="ba880885-181e-4524-9057-6fc5234f0cbe" providerId="ADAL" clId="{F8FAFC6B-9A83-4D52-9745-FEBE5B297E12}" dt="2025-03-20T18:53:24.505" v="19" actId="14826"/>
            <ac:picMkLst>
              <pc:docMk/>
              <pc:sldMasterMk cId="1005497005" sldId="2147483648"/>
              <pc:sldLayoutMk cId="2047570212" sldId="2147483784"/>
              <ac:picMk id="3" creationId="{498D1605-6B19-BE07-43E4-B80566C1EA5D}"/>
            </ac:picMkLst>
          </pc:picChg>
        </pc:sldLayoutChg>
        <pc:sldLayoutChg chg="modSp">
          <pc:chgData name="Dixon, Jared" userId="ba880885-181e-4524-9057-6fc5234f0cbe" providerId="ADAL" clId="{F8FAFC6B-9A83-4D52-9745-FEBE5B297E12}" dt="2025-03-20T18:51:05.596" v="7" actId="14826"/>
          <pc:sldLayoutMkLst>
            <pc:docMk/>
            <pc:sldMasterMk cId="1005497005" sldId="2147483648"/>
            <pc:sldLayoutMk cId="3876213082" sldId="2147483787"/>
          </pc:sldLayoutMkLst>
          <pc:picChg chg="mod">
            <ac:chgData name="Dixon, Jared" userId="ba880885-181e-4524-9057-6fc5234f0cbe" providerId="ADAL" clId="{F8FAFC6B-9A83-4D52-9745-FEBE5B297E12}" dt="2025-03-20T18:51:05.596" v="7" actId="14826"/>
            <ac:picMkLst>
              <pc:docMk/>
              <pc:sldMasterMk cId="1005497005" sldId="2147483648"/>
              <pc:sldLayoutMk cId="3876213082" sldId="2147483787"/>
              <ac:picMk id="4" creationId="{724149E3-C1D8-D674-F229-204BDCC67CDD}"/>
            </ac:picMkLst>
          </pc:picChg>
        </pc:sldLayoutChg>
      </pc:sldMasterChg>
      <pc:sldMasterChg chg="modSp">
        <pc:chgData name="Dixon, Jared" userId="ba880885-181e-4524-9057-6fc5234f0cbe" providerId="ADAL" clId="{F8FAFC6B-9A83-4D52-9745-FEBE5B297E12}" dt="2025-03-20T18:54:13.628" v="21" actId="14826"/>
        <pc:sldMasterMkLst>
          <pc:docMk/>
          <pc:sldMasterMk cId="3652693869" sldId="2147483788"/>
        </pc:sldMasterMkLst>
        <pc:picChg chg="mod">
          <ac:chgData name="Dixon, Jared" userId="ba880885-181e-4524-9057-6fc5234f0cbe" providerId="ADAL" clId="{F8FAFC6B-9A83-4D52-9745-FEBE5B297E12}" dt="2025-03-20T18:54:13.628" v="21" actId="14826"/>
          <ac:picMkLst>
            <pc:docMk/>
            <pc:sldMasterMk cId="3652693869" sldId="2147483788"/>
            <ac:picMk id="6" creationId="{4B910570-EC6F-DF8E-FAD2-E86CC2076228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2B147C-0FCC-694E-85FD-91635B954A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DE5BE8-448D-844C-AF89-9A83D90E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A1DC8-1217-E54D-B197-7FEBA4E24A0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8EB2D-4452-384E-B2C9-14F7F8BD4F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8A67B-F0B7-6D43-B3C3-BD8742CEEC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33CE9-E0D1-7B4B-BFB1-C56B1698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25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1AD0B-68D7-6043-B6EE-56820C3A9687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E50E3-9BE5-8E4C-9CBD-36CCC38D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0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1D74A-1BF0-114D-9154-1B7BAB85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9B815A3-D17A-934A-BC64-25B714BB5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FED810E-CDD3-3E4B-A97C-232386AAED3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12877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821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0BDC49B-A8FC-8C9C-602E-51756C2EC0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0872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chemeClr val="bg1">
              <a:alpha val="8980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rgbClr val="0934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rgbClr val="511A6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149E3-C1D8-D674-F229-204BDCC67C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21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840A936-601B-62A6-A806-B42A442DD2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0872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rgbClr val="093474">
              <a:alpha val="8980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041642-CA1F-8AFA-1F32-01AB34C71F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531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6B46CE-E52B-5543-93F3-E8C9ED2CB35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rgbClr val="093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783D8-CEA7-C6B2-605E-40FDC95E13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88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6B46CE-E52B-5543-93F3-E8C9ED2CB35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93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rgbClr val="0934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rgbClr val="76808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AF6215-E802-AB1E-D394-C8458C7C45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9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66BB92-63C1-6141-847C-979BFA4976E7}"/>
              </a:ext>
            </a:extLst>
          </p:cNvPr>
          <p:cNvSpPr/>
          <p:nvPr userDrawn="1"/>
        </p:nvSpPr>
        <p:spPr>
          <a:xfrm>
            <a:off x="0" y="5747603"/>
            <a:ext cx="12192000" cy="11186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9C2C26-DA1D-5C2C-0573-8660CF28FB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06101" y="0"/>
            <a:ext cx="9002626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30614F8-3B73-BE42-9640-FEF511025E2E}"/>
              </a:ext>
            </a:extLst>
          </p:cNvPr>
          <p:cNvSpPr/>
          <p:nvPr userDrawn="1"/>
        </p:nvSpPr>
        <p:spPr>
          <a:xfrm rot="5400000">
            <a:off x="-271990" y="3410290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88C58FA-6F31-C6E6-250E-24D6543C67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0397" y="1454509"/>
            <a:ext cx="2450861" cy="4293093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2400" cap="all" spc="300" baseline="0">
                <a:solidFill>
                  <a:srgbClr val="68A2D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place fact or callout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BEB6DB-52C3-24F6-6E3D-ADB24BFC7D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385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66BB92-63C1-6141-847C-979BFA4976E7}"/>
              </a:ext>
            </a:extLst>
          </p:cNvPr>
          <p:cNvSpPr/>
          <p:nvPr userDrawn="1"/>
        </p:nvSpPr>
        <p:spPr>
          <a:xfrm>
            <a:off x="0" y="5747603"/>
            <a:ext cx="12192000" cy="11186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E8CBAF-4E9F-5841-B147-15B83F1CE897}"/>
              </a:ext>
            </a:extLst>
          </p:cNvPr>
          <p:cNvSpPr/>
          <p:nvPr userDrawn="1"/>
        </p:nvSpPr>
        <p:spPr>
          <a:xfrm>
            <a:off x="3206292" y="1"/>
            <a:ext cx="898570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0614F8-3B73-BE42-9640-FEF511025E2E}"/>
              </a:ext>
            </a:extLst>
          </p:cNvPr>
          <p:cNvSpPr/>
          <p:nvPr userDrawn="1"/>
        </p:nvSpPr>
        <p:spPr>
          <a:xfrm rot="5400000">
            <a:off x="-271990" y="3410290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E23FD3-6869-427D-342D-520F935F3C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48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A4F1404-D2CE-2A42-AE34-83FAF882D495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7DA329-02B9-A37A-0C2C-29DB44D234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08727" cy="564172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1518357-8A10-4F4C-B075-F77468C14697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06396B-9BA1-C2A2-3983-7ABF9222CF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65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A4F1404-D2CE-2A42-AE34-83FAF882D495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518357-8A10-4F4C-B075-F77468C14697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381A1D-4BF9-9143-9920-C71594C8C150}"/>
              </a:ext>
            </a:extLst>
          </p:cNvPr>
          <p:cNvSpPr/>
          <p:nvPr userDrawn="1"/>
        </p:nvSpPr>
        <p:spPr>
          <a:xfrm>
            <a:off x="0" y="1"/>
            <a:ext cx="12210089" cy="564172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58D0DD7-6754-B5A6-80DB-3F415539C0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912D34B-FBCC-A36B-07F0-882EDE9635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E2DDE7-D03F-1298-AB6B-CA989ED86F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83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777B67-5D1C-0844-9103-B7D3E7CC3F52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52427D-9B7C-AD70-66FA-C41563BBFC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08727" cy="564172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6A9E4F9-B93B-E34C-98E2-782A02602E26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FD9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659EBF-EE25-E9C5-FD0B-866BB5B0F6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95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777B67-5D1C-0844-9103-B7D3E7CC3F52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9E5D18-C4C4-6841-A2EA-4D021D633755}"/>
              </a:ext>
            </a:extLst>
          </p:cNvPr>
          <p:cNvSpPr/>
          <p:nvPr userDrawn="1"/>
        </p:nvSpPr>
        <p:spPr>
          <a:xfrm>
            <a:off x="0" y="1"/>
            <a:ext cx="12210089" cy="564172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A9E4F9-B93B-E34C-98E2-782A02602E26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68A2D8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EF4C92-0E20-5375-D87D-9B164BBE61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18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CF44F-F413-0849-A5B6-0668721B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2A28A-CCE7-F542-AD63-5CC35719FC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310312"/>
            <a:ext cx="6881734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#ENDO2022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4C19A6-F7D8-0E41-8FA5-CFF739128569}"/>
              </a:ext>
            </a:extLst>
          </p:cNvPr>
          <p:cNvSpPr/>
          <p:nvPr userDrawn="1"/>
        </p:nvSpPr>
        <p:spPr>
          <a:xfrm>
            <a:off x="0" y="5653668"/>
            <a:ext cx="12191237" cy="1204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995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428AEA-EC84-81E6-B8E5-8A425B470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67900"/>
            <a:ext cx="12208727" cy="457382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FD9A1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49BED4-AC56-A847-8A2E-91276B2922D2}"/>
              </a:ext>
            </a:extLst>
          </p:cNvPr>
          <p:cNvSpPr/>
          <p:nvPr userDrawn="1"/>
        </p:nvSpPr>
        <p:spPr>
          <a:xfrm>
            <a:off x="0" y="5653668"/>
            <a:ext cx="12191237" cy="1204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7DD7AA-AB2A-F5AC-F578-AEA1BFB67D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31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44059AD-669C-E241-ABAA-8A0DCE07E8AC}"/>
              </a:ext>
            </a:extLst>
          </p:cNvPr>
          <p:cNvSpPr/>
          <p:nvPr userDrawn="1"/>
        </p:nvSpPr>
        <p:spPr>
          <a:xfrm>
            <a:off x="0" y="1077132"/>
            <a:ext cx="12210089" cy="4564592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68A2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49BED4-AC56-A847-8A2E-91276B2922D2}"/>
              </a:ext>
            </a:extLst>
          </p:cNvPr>
          <p:cNvSpPr/>
          <p:nvPr userDrawn="1"/>
        </p:nvSpPr>
        <p:spPr>
          <a:xfrm>
            <a:off x="0" y="5653668"/>
            <a:ext cx="12191237" cy="1204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8D1605-6B19-BE07-43E4-B80566C1EA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702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1D74A-1BF0-114D-9154-1B7BAB85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ADB030-9683-8540-85EF-1CA1D19B10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#ENDO2023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9B815A3-D17A-934A-BC64-25B714BB5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FED810E-CDD3-3E4B-A97C-232386AAED3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12877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4368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CF44F-F413-0849-A5B6-0668721B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2A28A-CCE7-F542-AD63-5CC35719FC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#ENDO2022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B2A910-202B-9133-367B-DDA409FDCA1D}"/>
              </a:ext>
            </a:extLst>
          </p:cNvPr>
          <p:cNvSpPr/>
          <p:nvPr userDrawn="1"/>
        </p:nvSpPr>
        <p:spPr>
          <a:xfrm>
            <a:off x="0" y="5954486"/>
            <a:ext cx="12192000" cy="903514"/>
          </a:xfrm>
          <a:prstGeom prst="rect">
            <a:avLst/>
          </a:prstGeom>
          <a:solidFill>
            <a:srgbClr val="68A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71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3" y="1149658"/>
            <a:ext cx="1049379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3" y="3629333"/>
            <a:ext cx="10493793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63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641B503-DFCE-B240-9E36-8DD3A04190D4}"/>
              </a:ext>
            </a:extLst>
          </p:cNvPr>
          <p:cNvSpPr/>
          <p:nvPr userDrawn="1"/>
        </p:nvSpPr>
        <p:spPr>
          <a:xfrm>
            <a:off x="0" y="3752603"/>
            <a:ext cx="12210089" cy="3105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476C2B-2545-BE45-A6E1-870759417490}"/>
              </a:ext>
            </a:extLst>
          </p:cNvPr>
          <p:cNvSpPr/>
          <p:nvPr userDrawn="1"/>
        </p:nvSpPr>
        <p:spPr>
          <a:xfrm rot="5400000" flipV="1">
            <a:off x="6077526" y="-2298418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B433EA-63E6-299E-C41E-2BEB9F39E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12208727" cy="37373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3404ED-AA35-D998-2B5E-116439BF81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602519" y="4526613"/>
            <a:ext cx="9140254" cy="136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79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641B503-DFCE-B240-9E36-8DD3A04190D4}"/>
              </a:ext>
            </a:extLst>
          </p:cNvPr>
          <p:cNvSpPr/>
          <p:nvPr userDrawn="1"/>
        </p:nvSpPr>
        <p:spPr>
          <a:xfrm>
            <a:off x="0" y="3752603"/>
            <a:ext cx="12210089" cy="3105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1E861-6B16-B545-9F36-32EA401C8D9E}"/>
              </a:ext>
            </a:extLst>
          </p:cNvPr>
          <p:cNvSpPr/>
          <p:nvPr userDrawn="1"/>
        </p:nvSpPr>
        <p:spPr>
          <a:xfrm>
            <a:off x="1" y="6103917"/>
            <a:ext cx="12192000" cy="75408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70F049-2383-CF4F-9010-BC6804AEF5FA}"/>
              </a:ext>
            </a:extLst>
          </p:cNvPr>
          <p:cNvSpPr/>
          <p:nvPr userDrawn="1"/>
        </p:nvSpPr>
        <p:spPr>
          <a:xfrm rot="5400000" flipV="1">
            <a:off x="6077526" y="-74320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6BD608-8889-889F-DF04-4F880615EF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534917" y="2664494"/>
            <a:ext cx="9140254" cy="136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08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98FD96-0C5D-BF4B-B766-7B08F2E3BE33}"/>
              </a:ext>
            </a:extLst>
          </p:cNvPr>
          <p:cNvSpPr/>
          <p:nvPr userDrawn="1"/>
        </p:nvSpPr>
        <p:spPr>
          <a:xfrm>
            <a:off x="0" y="5631366"/>
            <a:ext cx="12192000" cy="1226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77BF83-ABE1-3B4C-8D72-C58BF7B33DA6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96C9E3-32E6-2397-5B53-62B127120C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5788" y="0"/>
            <a:ext cx="2926212" cy="68665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E68BD4-B892-1B2A-28EF-703CCFC743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102848" y="2908766"/>
            <a:ext cx="6976697" cy="104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61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98FD96-0C5D-BF4B-B766-7B08F2E3BE33}"/>
              </a:ext>
            </a:extLst>
          </p:cNvPr>
          <p:cNvSpPr/>
          <p:nvPr userDrawn="1"/>
        </p:nvSpPr>
        <p:spPr>
          <a:xfrm>
            <a:off x="0" y="5631366"/>
            <a:ext cx="12192000" cy="1226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EF5C78-3ECD-AB43-B89A-D022B9BA4E76}"/>
              </a:ext>
            </a:extLst>
          </p:cNvPr>
          <p:cNvSpPr/>
          <p:nvPr userDrawn="1"/>
        </p:nvSpPr>
        <p:spPr>
          <a:xfrm>
            <a:off x="9247703" y="1"/>
            <a:ext cx="294429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A87207-04F1-1546-AA55-DB905BF1575B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3C00ED-DE5F-E801-B515-116E4BAF8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2848" y="2908766"/>
            <a:ext cx="6976697" cy="104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84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3" y="1149658"/>
            <a:ext cx="1049379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3" y="3629333"/>
            <a:ext cx="10493793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2018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773273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7732739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E79DA7-C6B6-6C4B-8BE2-395A2C3F9878}"/>
              </a:ext>
            </a:extLst>
          </p:cNvPr>
          <p:cNvSpPr/>
          <p:nvPr userDrawn="1"/>
        </p:nvSpPr>
        <p:spPr>
          <a:xfrm>
            <a:off x="0" y="5651292"/>
            <a:ext cx="12192000" cy="1206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D8551D-3CD1-644C-AC8C-C13A282437D7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F38B79-B707-C02B-5158-1F7DE0C874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5788" y="0"/>
            <a:ext cx="2926212" cy="686658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8083953-4729-4D5A-9080-3717591AA8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4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773273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7732739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E79DA7-C6B6-6C4B-8BE2-395A2C3F9878}"/>
              </a:ext>
            </a:extLst>
          </p:cNvPr>
          <p:cNvSpPr/>
          <p:nvPr userDrawn="1"/>
        </p:nvSpPr>
        <p:spPr>
          <a:xfrm>
            <a:off x="0" y="5651292"/>
            <a:ext cx="12192000" cy="1206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58D06B-852B-9E4C-A54D-F37E3C760E2C}"/>
              </a:ext>
            </a:extLst>
          </p:cNvPr>
          <p:cNvSpPr/>
          <p:nvPr userDrawn="1"/>
        </p:nvSpPr>
        <p:spPr>
          <a:xfrm>
            <a:off x="9247703" y="1"/>
            <a:ext cx="294429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D8551D-3CD1-644C-AC8C-C13A282437D7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4FCB85-091F-9641-295F-1B024EDDBA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6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D7247-6984-064F-94EA-C0DFD773F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D39C10-9907-A545-98BC-7C22A4951E72}"/>
              </a:ext>
            </a:extLst>
          </p:cNvPr>
          <p:cNvSpPr/>
          <p:nvPr userDrawn="1"/>
        </p:nvSpPr>
        <p:spPr>
          <a:xfrm>
            <a:off x="1" y="6103917"/>
            <a:ext cx="12192000" cy="75408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5BA66D-FD19-BD45-B179-B93AD23DC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3183E0-117F-544C-8550-763B88F1E654}"/>
              </a:ext>
            </a:extLst>
          </p:cNvPr>
          <p:cNvSpPr/>
          <p:nvPr userDrawn="1"/>
        </p:nvSpPr>
        <p:spPr>
          <a:xfrm rot="5400000" flipV="1">
            <a:off x="6066698" y="-63492"/>
            <a:ext cx="58607" cy="12192001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1C0CC6-B1ED-644C-251E-73C7344131D1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9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5" r:id="rId2"/>
    <p:sldLayoutId id="2147483766" r:id="rId3"/>
    <p:sldLayoutId id="2147483776" r:id="rId4"/>
    <p:sldLayoutId id="2147483777" r:id="rId5"/>
    <p:sldLayoutId id="2147483767" r:id="rId6"/>
    <p:sldLayoutId id="2147483769" r:id="rId7"/>
    <p:sldLayoutId id="2147483778" r:id="rId8"/>
    <p:sldLayoutId id="2147483683" r:id="rId9"/>
    <p:sldLayoutId id="2147483787" r:id="rId10"/>
    <p:sldLayoutId id="2147483698" r:id="rId11"/>
    <p:sldLayoutId id="2147483779" r:id="rId12"/>
    <p:sldLayoutId id="2147483780" r:id="rId13"/>
    <p:sldLayoutId id="2147483684" r:id="rId14"/>
    <p:sldLayoutId id="2147483781" r:id="rId15"/>
    <p:sldLayoutId id="2147483691" r:id="rId16"/>
    <p:sldLayoutId id="2147483782" r:id="rId17"/>
    <p:sldLayoutId id="2147483660" r:id="rId18"/>
    <p:sldLayoutId id="2147483783" r:id="rId19"/>
    <p:sldLayoutId id="2147483669" r:id="rId20"/>
    <p:sldLayoutId id="2147483784" r:id="rId2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0" i="0" kern="1200" cap="all" spc="300" baseline="0">
          <a:solidFill>
            <a:srgbClr val="093474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0" i="0" kern="1200">
          <a:solidFill>
            <a:srgbClr val="7680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rgbClr val="68A2D8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792F90-C602-F4BB-0827-743CD8F82D90}"/>
              </a:ext>
            </a:extLst>
          </p:cNvPr>
          <p:cNvSpPr/>
          <p:nvPr userDrawn="1"/>
        </p:nvSpPr>
        <p:spPr>
          <a:xfrm>
            <a:off x="0" y="-1"/>
            <a:ext cx="12192000" cy="6061813"/>
          </a:xfrm>
          <a:prstGeom prst="rect">
            <a:avLst/>
          </a:prstGeom>
          <a:solidFill>
            <a:srgbClr val="68A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D7247-6984-064F-94EA-C0DFD773F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D39C10-9907-A545-98BC-7C22A4951E72}"/>
              </a:ext>
            </a:extLst>
          </p:cNvPr>
          <p:cNvSpPr/>
          <p:nvPr userDrawn="1"/>
        </p:nvSpPr>
        <p:spPr>
          <a:xfrm>
            <a:off x="1" y="6103917"/>
            <a:ext cx="12192000" cy="75408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5BA66D-FD19-BD45-B179-B93AD23DC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0BD49DC-8E37-ED4C-A258-E5C05278AF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10312"/>
            <a:ext cx="6881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400" b="0" i="0" u="none" strike="noStrike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#ENDO2023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3183E0-117F-544C-8550-763B88F1E654}"/>
              </a:ext>
            </a:extLst>
          </p:cNvPr>
          <p:cNvSpPr/>
          <p:nvPr userDrawn="1"/>
        </p:nvSpPr>
        <p:spPr>
          <a:xfrm rot="5400000" flipV="1">
            <a:off x="6066698" y="-63492"/>
            <a:ext cx="58607" cy="12192001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910570-EC6F-DF8E-FAD2-E86CC207622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9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5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0" i="0" kern="1200" cap="all" spc="300" baseline="0">
          <a:solidFill>
            <a:schemeClr val="bg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0" i="0" kern="1200">
          <a:solidFill>
            <a:srgbClr val="09347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227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40681-1FCF-5F46-9D7F-925AA0CA9B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C4A49D-6D55-A149-B54D-65D024C5A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61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1D66-6478-844B-8F59-AF794F5A41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F0180-3ACE-2B45-A9AE-3DB886EB7E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00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53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78277C7-0FF8-C050-8DF5-EDF0024D8BD1}"/>
              </a:ext>
            </a:extLst>
          </p:cNvPr>
          <p:cNvSpPr txBox="1">
            <a:spLocks/>
          </p:cNvSpPr>
          <p:nvPr/>
        </p:nvSpPr>
        <p:spPr>
          <a:xfrm>
            <a:off x="350397" y="1282453"/>
            <a:ext cx="2450861" cy="429309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cap="all" spc="300" baseline="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place fact or callout here</a:t>
            </a:r>
          </a:p>
        </p:txBody>
      </p:sp>
    </p:spTree>
    <p:extLst>
      <p:ext uri="{BB962C8B-B14F-4D97-AF65-F5344CB8AC3E}">
        <p14:creationId xmlns:p14="http://schemas.microsoft.com/office/powerpoint/2010/main" val="1003382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8E3C1DA-EC4C-8EA2-8B38-C98CE15CB234}"/>
              </a:ext>
            </a:extLst>
          </p:cNvPr>
          <p:cNvSpPr txBox="1">
            <a:spLocks/>
          </p:cNvSpPr>
          <p:nvPr/>
        </p:nvSpPr>
        <p:spPr>
          <a:xfrm>
            <a:off x="350397" y="1282453"/>
            <a:ext cx="2450861" cy="429309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cap="all" spc="300" baseline="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place fact or callout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96E853E-A9DB-3AD7-FA8D-F1A500A1EB5F}"/>
              </a:ext>
            </a:extLst>
          </p:cNvPr>
          <p:cNvSpPr txBox="1">
            <a:spLocks/>
          </p:cNvSpPr>
          <p:nvPr/>
        </p:nvSpPr>
        <p:spPr>
          <a:xfrm>
            <a:off x="3521056" y="1454509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 cap="all" spc="300" baseline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5797071-BB13-CFA3-DF87-EEBE70C24009}"/>
              </a:ext>
            </a:extLst>
          </p:cNvPr>
          <p:cNvSpPr txBox="1">
            <a:spLocks/>
          </p:cNvSpPr>
          <p:nvPr/>
        </p:nvSpPr>
        <p:spPr>
          <a:xfrm>
            <a:off x="3521056" y="3934184"/>
            <a:ext cx="801624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cap="all" spc="3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20109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BCC75-415C-3D8F-0E98-DB655168356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B0AC9E-A06A-1161-D2FE-1F55324E25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05135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2288ED7-5BB8-584C-9920-1BB4437DF81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40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2E7A8C-4FF7-A247-BBD4-CA7003B2A61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35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A3DB40-E94F-A64D-A6A5-9C4E9F068C0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28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961940-7AE4-E74C-8F5C-D77794F7245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77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296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2CCD52-81F2-2EC8-9F15-ED41ECC7F3E0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3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997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97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A43BF-FA1E-9981-59D7-47DD235B4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70FD9-EEED-05CC-87DA-AFC26EF7A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7A14D8-A235-0F0B-8EDA-DB226CE2F3B4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25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E6EBD-263C-BFE7-D6C9-B6C00BCFB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22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369D2-02A0-31F7-D25C-3CFB8E9219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268D90-3F89-E614-0821-80840265CA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4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0AB8F-B98A-C74A-9D09-F796C5C8BB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E1A9C-0DCC-C145-9AC4-A6B3300F67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04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73E0C-0472-9A5F-958F-BEED781F89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41883-2B9D-6BE1-939C-85D9068105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49827"/>
      </p:ext>
    </p:extLst>
  </p:cSld>
  <p:clrMapOvr>
    <a:masterClrMapping/>
  </p:clrMapOvr>
</p:sld>
</file>

<file path=ppt/theme/theme1.xml><?xml version="1.0" encoding="utf-8"?>
<a:theme xmlns:a="http://schemas.openxmlformats.org/drawingml/2006/main" name="Endocrine Societ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crine_Society" id="{C6FE60CC-1C16-A843-B9EE-72281502EAC7}" vid="{3626F685-B7B9-764D-8344-7ABD179B58EF}"/>
    </a:ext>
  </a:extLst>
</a:theme>
</file>

<file path=ppt/theme/theme2.xml><?xml version="1.0" encoding="utf-8"?>
<a:theme xmlns:a="http://schemas.openxmlformats.org/drawingml/2006/main" name="1_Endocrine Societ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crine_Society" id="{C6FE60CC-1C16-A843-B9EE-72281502EAC7}" vid="{3626F685-B7B9-764D-8344-7ABD179B58E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9988B9EA5CF34D97305F8BB684C2D2" ma:contentTypeVersion="6" ma:contentTypeDescription="Create a new document." ma:contentTypeScope="" ma:versionID="44049176aa597bc76a4c0c0514905645">
  <xsd:schema xmlns:xsd="http://www.w3.org/2001/XMLSchema" xmlns:xs="http://www.w3.org/2001/XMLSchema" xmlns:p="http://schemas.microsoft.com/office/2006/metadata/properties" xmlns:ns2="d54845e4-460d-4004-b3b6-1695d8db5cb6" xmlns:ns3="f1fd84e8-612a-4884-901b-9d9d2141a15b" targetNamespace="http://schemas.microsoft.com/office/2006/metadata/properties" ma:root="true" ma:fieldsID="4c0cbb6b655b0ebc1d98a3541d49d0f4" ns2:_="" ns3:_="">
    <xsd:import namespace="d54845e4-460d-4004-b3b6-1695d8db5cb6"/>
    <xsd:import namespace="f1fd84e8-612a-4884-901b-9d9d2141a1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845e4-460d-4004-b3b6-1695d8db5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fd84e8-612a-4884-901b-9d9d2141a1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2F0FD2-FF96-41AE-B09C-B5C55AEE6F0C}">
  <ds:schemaRefs>
    <ds:schemaRef ds:uri="http://purl.org/dc/elements/1.1/"/>
    <ds:schemaRef ds:uri="http://schemas.microsoft.com/office/2006/documentManagement/types"/>
    <ds:schemaRef ds:uri="http://purl.org/dc/dcmitype/"/>
    <ds:schemaRef ds:uri="f1fd84e8-612a-4884-901b-9d9d2141a15b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d54845e4-460d-4004-b3b6-1695d8db5cb6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4A6DDD4-2E15-4101-8595-2C44FF5B21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A75161-246B-4761-BF5D-DBF4BA68EFEE}">
  <ds:schemaRefs>
    <ds:schemaRef ds:uri="d54845e4-460d-4004-b3b6-1695d8db5cb6"/>
    <ds:schemaRef ds:uri="f1fd84e8-612a-4884-901b-9d9d2141a15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Endocrine Society</Template>
  <TotalTime>0</TotalTime>
  <Words>38</Words>
  <Application>Microsoft Office PowerPoint</Application>
  <PresentationFormat>Widescreen</PresentationFormat>
  <Paragraphs>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Endocrine Society</vt:lpstr>
      <vt:lpstr>1_Endocrine Society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CLICK TO EDIT MASTER TITLE STYLE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Endocrine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 2025 Dark Room Template</dc:title>
  <dc:subject>ENDO 2025</dc:subject>
  <dc:creator/>
  <cp:keywords>ENDO</cp:keywords>
  <cp:lastModifiedBy>Dixon, Jared</cp:lastModifiedBy>
  <cp:revision>3</cp:revision>
  <dcterms:created xsi:type="dcterms:W3CDTF">2020-07-01T18:52:26Z</dcterms:created>
  <dcterms:modified xsi:type="dcterms:W3CDTF">2025-03-20T19:04:57Z</dcterms:modified>
  <cp:category>Speaker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0x010100399988B9EA5CF34D97305F8BB684C2D2</vt:lpwstr>
  </property>
</Properties>
</file>