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88" r:id="rId5"/>
  </p:sldMasterIdLst>
  <p:notesMasterIdLst>
    <p:notesMasterId r:id="rId27"/>
  </p:notesMasterIdLst>
  <p:handoutMasterIdLst>
    <p:handoutMasterId r:id="rId28"/>
  </p:handoutMasterIdLst>
  <p:sldIdLst>
    <p:sldId id="256" r:id="rId6"/>
    <p:sldId id="259" r:id="rId7"/>
    <p:sldId id="260" r:id="rId8"/>
    <p:sldId id="261" r:id="rId9"/>
    <p:sldId id="257" r:id="rId10"/>
    <p:sldId id="258" r:id="rId11"/>
    <p:sldId id="262" r:id="rId12"/>
    <p:sldId id="263" r:id="rId13"/>
    <p:sldId id="264" r:id="rId14"/>
    <p:sldId id="265" r:id="rId15"/>
    <p:sldId id="291" r:id="rId16"/>
    <p:sldId id="266" r:id="rId17"/>
    <p:sldId id="267" r:id="rId18"/>
    <p:sldId id="290" r:id="rId19"/>
    <p:sldId id="268" r:id="rId20"/>
    <p:sldId id="269" r:id="rId21"/>
    <p:sldId id="271" r:id="rId22"/>
    <p:sldId id="272" r:id="rId23"/>
    <p:sldId id="273" r:id="rId24"/>
    <p:sldId id="274" r:id="rId25"/>
    <p:sldId id="27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1AA8EAF-4B6A-F442-B7F6-089FCD549A4D}">
          <p14:sldIdLst>
            <p14:sldId id="256"/>
            <p14:sldId id="259"/>
            <p14:sldId id="260"/>
            <p14:sldId id="261"/>
            <p14:sldId id="257"/>
            <p14:sldId id="258"/>
            <p14:sldId id="262"/>
            <p14:sldId id="263"/>
            <p14:sldId id="264"/>
            <p14:sldId id="265"/>
            <p14:sldId id="291"/>
            <p14:sldId id="266"/>
            <p14:sldId id="267"/>
            <p14:sldId id="290"/>
            <p14:sldId id="268"/>
            <p14:sldId id="269"/>
            <p14:sldId id="271"/>
            <p14:sldId id="272"/>
            <p14:sldId id="273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9A10"/>
    <a:srgbClr val="511A6D"/>
    <a:srgbClr val="006472"/>
    <a:srgbClr val="68A2D8"/>
    <a:srgbClr val="093474"/>
    <a:srgbClr val="76808A"/>
    <a:srgbClr val="EDF6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72C1D8-117E-49C7-B3A0-9073A1F436EB}" v="7" dt="2025-03-20T19:04:04.415"/>
    <p1510:client id="{D9369ADE-4CF8-4A00-8F62-78FB1E788251}" v="22" dt="2025-03-20T18:22:58.2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8715"/>
    <p:restoredTop sz="94558"/>
  </p:normalViewPr>
  <p:slideViewPr>
    <p:cSldViewPr snapToGrid="0" snapToObjects="1">
      <p:cViewPr varScale="1">
        <p:scale>
          <a:sx n="152" d="100"/>
          <a:sy n="152" d="100"/>
        </p:scale>
        <p:origin x="15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xon, Jared" userId="ba880885-181e-4524-9057-6fc5234f0cbe" providerId="ADAL" clId="{D9369ADE-4CF8-4A00-8F62-78FB1E788251}"/>
    <pc:docChg chg="modMainMaster">
      <pc:chgData name="Dixon, Jared" userId="ba880885-181e-4524-9057-6fc5234f0cbe" providerId="ADAL" clId="{D9369ADE-4CF8-4A00-8F62-78FB1E788251}" dt="2025-03-20T18:22:58.219" v="21" actId="14826"/>
      <pc:docMkLst>
        <pc:docMk/>
      </pc:docMkLst>
      <pc:sldMasterChg chg="modSp modSldLayout">
        <pc:chgData name="Dixon, Jared" userId="ba880885-181e-4524-9057-6fc5234f0cbe" providerId="ADAL" clId="{D9369ADE-4CF8-4A00-8F62-78FB1E788251}" dt="2025-03-20T18:22:58.219" v="21" actId="14826"/>
        <pc:sldMasterMkLst>
          <pc:docMk/>
          <pc:sldMasterMk cId="1005497005" sldId="2147483648"/>
        </pc:sldMasterMkLst>
        <pc:picChg chg="mod">
          <ac:chgData name="Dixon, Jared" userId="ba880885-181e-4524-9057-6fc5234f0cbe" providerId="ADAL" clId="{D9369ADE-4CF8-4A00-8F62-78FB1E788251}" dt="2025-03-20T18:22:58.219" v="21" actId="14826"/>
          <ac:picMkLst>
            <pc:docMk/>
            <pc:sldMasterMk cId="1005497005" sldId="2147483648"/>
            <ac:picMk id="7" creationId="{45EE9FC5-5CFA-777A-057B-996EE9F0E4BC}"/>
          </ac:picMkLst>
        </pc:picChg>
        <pc:sldLayoutChg chg="modSp">
          <pc:chgData name="Dixon, Jared" userId="ba880885-181e-4524-9057-6fc5234f0cbe" providerId="ADAL" clId="{D9369ADE-4CF8-4A00-8F62-78FB1E788251}" dt="2025-03-20T18:14:04.855" v="5" actId="14826"/>
          <pc:sldLayoutMkLst>
            <pc:docMk/>
            <pc:sldMasterMk cId="1005497005" sldId="2147483648"/>
            <pc:sldLayoutMk cId="1800195295" sldId="2147483660"/>
          </pc:sldLayoutMkLst>
          <pc:picChg chg="mod">
            <ac:chgData name="Dixon, Jared" userId="ba880885-181e-4524-9057-6fc5234f0cbe" providerId="ADAL" clId="{D9369ADE-4CF8-4A00-8F62-78FB1E788251}" dt="2025-03-20T18:14:04.855" v="5" actId="14826"/>
            <ac:picMkLst>
              <pc:docMk/>
              <pc:sldMasterMk cId="1005497005" sldId="2147483648"/>
              <pc:sldLayoutMk cId="1800195295" sldId="2147483660"/>
              <ac:picMk id="5" creationId="{652DA3A2-F150-E841-5694-862BD97DE0C4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14:31.942" v="7" actId="14826"/>
          <pc:sldLayoutMkLst>
            <pc:docMk/>
            <pc:sldMasterMk cId="1005497005" sldId="2147483648"/>
            <pc:sldLayoutMk cId="2341231148" sldId="2147483669"/>
          </pc:sldLayoutMkLst>
          <pc:picChg chg="mod">
            <ac:chgData name="Dixon, Jared" userId="ba880885-181e-4524-9057-6fc5234f0cbe" providerId="ADAL" clId="{D9369ADE-4CF8-4A00-8F62-78FB1E788251}" dt="2025-03-20T18:14:31.942" v="7" actId="14826"/>
            <ac:picMkLst>
              <pc:docMk/>
              <pc:sldMasterMk cId="1005497005" sldId="2147483648"/>
              <pc:sldLayoutMk cId="2341231148" sldId="2147483669"/>
              <ac:picMk id="5" creationId="{6A133985-976B-D54E-2D8F-4652AE6D9DD6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22:32.116" v="20" actId="14826"/>
          <pc:sldLayoutMkLst>
            <pc:docMk/>
            <pc:sldMasterMk cId="1005497005" sldId="2147483648"/>
            <pc:sldLayoutMk cId="1714679111" sldId="2147483683"/>
          </pc:sldLayoutMkLst>
          <pc:picChg chg="mod">
            <ac:chgData name="Dixon, Jared" userId="ba880885-181e-4524-9057-6fc5234f0cbe" providerId="ADAL" clId="{D9369ADE-4CF8-4A00-8F62-78FB1E788251}" dt="2025-03-20T18:22:32.116" v="20" actId="14826"/>
            <ac:picMkLst>
              <pc:docMk/>
              <pc:sldMasterMk cId="1005497005" sldId="2147483648"/>
              <pc:sldLayoutMk cId="1714679111" sldId="2147483683"/>
              <ac:picMk id="7" creationId="{1D427065-E178-19DE-8FE6-3E87E3603312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20:07.707" v="12" actId="14826"/>
          <pc:sldLayoutMkLst>
            <pc:docMk/>
            <pc:sldMasterMk cId="1005497005" sldId="2147483648"/>
            <pc:sldLayoutMk cId="2551385727" sldId="2147483684"/>
          </pc:sldLayoutMkLst>
          <pc:picChg chg="mod">
            <ac:chgData name="Dixon, Jared" userId="ba880885-181e-4524-9057-6fc5234f0cbe" providerId="ADAL" clId="{D9369ADE-4CF8-4A00-8F62-78FB1E788251}" dt="2025-03-20T18:20:07.707" v="12" actId="14826"/>
            <ac:picMkLst>
              <pc:docMk/>
              <pc:sldMasterMk cId="1005497005" sldId="2147483648"/>
              <pc:sldLayoutMk cId="2551385727" sldId="2147483684"/>
              <ac:picMk id="3" creationId="{D09C54A3-BEA3-6C17-2FC5-A098BC8754D9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13:51.214" v="4" actId="14826"/>
          <pc:sldLayoutMkLst>
            <pc:docMk/>
            <pc:sldMasterMk cId="1005497005" sldId="2147483648"/>
            <pc:sldLayoutMk cId="2750165278" sldId="2147483691"/>
          </pc:sldLayoutMkLst>
          <pc:picChg chg="mod">
            <ac:chgData name="Dixon, Jared" userId="ba880885-181e-4524-9057-6fc5234f0cbe" providerId="ADAL" clId="{D9369ADE-4CF8-4A00-8F62-78FB1E788251}" dt="2025-03-20T18:13:51.214" v="4" actId="14826"/>
            <ac:picMkLst>
              <pc:docMk/>
              <pc:sldMasterMk cId="1005497005" sldId="2147483648"/>
              <pc:sldLayoutMk cId="2750165278" sldId="2147483691"/>
              <ac:picMk id="6" creationId="{FC1C7FB8-BFF4-E796-7ACF-DAB7EC232588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20:37.317" v="14" actId="14826"/>
          <pc:sldLayoutMkLst>
            <pc:docMk/>
            <pc:sldMasterMk cId="1005497005" sldId="2147483648"/>
            <pc:sldLayoutMk cId="3508531077" sldId="2147483698"/>
          </pc:sldLayoutMkLst>
          <pc:picChg chg="mod">
            <ac:chgData name="Dixon, Jared" userId="ba880885-181e-4524-9057-6fc5234f0cbe" providerId="ADAL" clId="{D9369ADE-4CF8-4A00-8F62-78FB1E788251}" dt="2025-03-20T18:20:37.317" v="14" actId="14826"/>
            <ac:picMkLst>
              <pc:docMk/>
              <pc:sldMasterMk cId="1005497005" sldId="2147483648"/>
              <pc:sldLayoutMk cId="3508531077" sldId="2147483698"/>
              <ac:picMk id="5" creationId="{80227F3E-6FCE-7713-1479-51AFE2802725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12:20.015" v="3" actId="14826"/>
          <pc:sldLayoutMkLst>
            <pc:docMk/>
            <pc:sldMasterMk cId="1005497005" sldId="2147483648"/>
            <pc:sldLayoutMk cId="3310796949" sldId="2147483766"/>
          </pc:sldLayoutMkLst>
          <pc:picChg chg="mod">
            <ac:chgData name="Dixon, Jared" userId="ba880885-181e-4524-9057-6fc5234f0cbe" providerId="ADAL" clId="{D9369ADE-4CF8-4A00-8F62-78FB1E788251}" dt="2025-03-20T18:12:20.015" v="3" actId="14826"/>
            <ac:picMkLst>
              <pc:docMk/>
              <pc:sldMasterMk cId="1005497005" sldId="2147483648"/>
              <pc:sldLayoutMk cId="3310796949" sldId="2147483766"/>
              <ac:picMk id="9" creationId="{28C5FE92-DD18-5AA0-62CF-5284DA3798E7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11:13.075" v="2" actId="14826"/>
          <pc:sldLayoutMkLst>
            <pc:docMk/>
            <pc:sldMasterMk cId="1005497005" sldId="2147483648"/>
            <pc:sldLayoutMk cId="700846513" sldId="2147483767"/>
          </pc:sldLayoutMkLst>
          <pc:picChg chg="mod">
            <ac:chgData name="Dixon, Jared" userId="ba880885-181e-4524-9057-6fc5234f0cbe" providerId="ADAL" clId="{D9369ADE-4CF8-4A00-8F62-78FB1E788251}" dt="2025-03-20T18:11:13.075" v="2" actId="14826"/>
            <ac:picMkLst>
              <pc:docMk/>
              <pc:sldMasterMk cId="1005497005" sldId="2147483648"/>
              <pc:sldLayoutMk cId="700846513" sldId="2147483767"/>
              <ac:picMk id="4" creationId="{6325348F-8084-9C21-1372-9A3E6D224A6B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10:45.559" v="0" actId="14826"/>
          <pc:sldLayoutMkLst>
            <pc:docMk/>
            <pc:sldMasterMk cId="1005497005" sldId="2147483648"/>
            <pc:sldLayoutMk cId="618084780" sldId="2147483776"/>
          </pc:sldLayoutMkLst>
          <pc:picChg chg="mod">
            <ac:chgData name="Dixon, Jared" userId="ba880885-181e-4524-9057-6fc5234f0cbe" providerId="ADAL" clId="{D9369ADE-4CF8-4A00-8F62-78FB1E788251}" dt="2025-03-20T18:10:45.559" v="0" actId="14826"/>
            <ac:picMkLst>
              <pc:docMk/>
              <pc:sldMasterMk cId="1005497005" sldId="2147483648"/>
              <pc:sldLayoutMk cId="618084780" sldId="2147483776"/>
              <ac:picMk id="2" creationId="{AB91ECD5-C83C-9EAA-34A8-FDEDAFC1A036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11:01.779" v="1" actId="14826"/>
          <pc:sldLayoutMkLst>
            <pc:docMk/>
            <pc:sldMasterMk cId="1005497005" sldId="2147483648"/>
            <pc:sldLayoutMk cId="2082612381" sldId="2147483777"/>
          </pc:sldLayoutMkLst>
          <pc:picChg chg="mod">
            <ac:chgData name="Dixon, Jared" userId="ba880885-181e-4524-9057-6fc5234f0cbe" providerId="ADAL" clId="{D9369ADE-4CF8-4A00-8F62-78FB1E788251}" dt="2025-03-20T18:11:01.779" v="1" actId="14826"/>
            <ac:picMkLst>
              <pc:docMk/>
              <pc:sldMasterMk cId="1005497005" sldId="2147483648"/>
              <pc:sldLayoutMk cId="2082612381" sldId="2147483777"/>
              <ac:picMk id="6" creationId="{EEAE7F2A-613D-1DE2-7E25-E0CA45F2E4D5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22:06.963" v="19" actId="14826"/>
          <pc:sldLayoutMkLst>
            <pc:docMk/>
            <pc:sldMasterMk cId="1005497005" sldId="2147483648"/>
            <pc:sldLayoutMk cId="3102944178" sldId="2147483778"/>
          </pc:sldLayoutMkLst>
          <pc:picChg chg="mod">
            <ac:chgData name="Dixon, Jared" userId="ba880885-181e-4524-9057-6fc5234f0cbe" providerId="ADAL" clId="{D9369ADE-4CF8-4A00-8F62-78FB1E788251}" dt="2025-03-20T18:22:06.963" v="19" actId="14826"/>
            <ac:picMkLst>
              <pc:docMk/>
              <pc:sldMasterMk cId="1005497005" sldId="2147483648"/>
              <pc:sldLayoutMk cId="3102944178" sldId="2147483778"/>
              <ac:picMk id="9" creationId="{B91E1DA5-779E-DAAA-E94F-E3106ED84169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21:48.425" v="18" actId="14826"/>
          <pc:sldLayoutMkLst>
            <pc:docMk/>
            <pc:sldMasterMk cId="1005497005" sldId="2147483648"/>
            <pc:sldLayoutMk cId="938888387" sldId="2147483779"/>
          </pc:sldLayoutMkLst>
          <pc:picChg chg="mod">
            <ac:chgData name="Dixon, Jared" userId="ba880885-181e-4524-9057-6fc5234f0cbe" providerId="ADAL" clId="{D9369ADE-4CF8-4A00-8F62-78FB1E788251}" dt="2025-03-20T18:21:48.425" v="18" actId="14826"/>
            <ac:picMkLst>
              <pc:docMk/>
              <pc:sldMasterMk cId="1005497005" sldId="2147483648"/>
              <pc:sldLayoutMk cId="938888387" sldId="2147483779"/>
              <ac:picMk id="4" creationId="{BF5B0088-0132-73D9-2763-172B14120007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21:38.750" v="17" actId="14826"/>
          <pc:sldLayoutMkLst>
            <pc:docMk/>
            <pc:sldMasterMk cId="1005497005" sldId="2147483648"/>
            <pc:sldLayoutMk cId="2073409608" sldId="2147483780"/>
          </pc:sldLayoutMkLst>
          <pc:picChg chg="mod">
            <ac:chgData name="Dixon, Jared" userId="ba880885-181e-4524-9057-6fc5234f0cbe" providerId="ADAL" clId="{D9369ADE-4CF8-4A00-8F62-78FB1E788251}" dt="2025-03-20T18:21:38.750" v="17" actId="14826"/>
            <ac:picMkLst>
              <pc:docMk/>
              <pc:sldMasterMk cId="1005497005" sldId="2147483648"/>
              <pc:sldLayoutMk cId="2073409608" sldId="2147483780"/>
              <ac:picMk id="4" creationId="{D3CAFE72-D62A-4C2B-C196-3828E5DCD283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19:56.807" v="11" actId="14826"/>
          <pc:sldLayoutMkLst>
            <pc:docMk/>
            <pc:sldMasterMk cId="1005497005" sldId="2147483648"/>
            <pc:sldLayoutMk cId="2866648765" sldId="2147483781"/>
          </pc:sldLayoutMkLst>
          <pc:picChg chg="mod">
            <ac:chgData name="Dixon, Jared" userId="ba880885-181e-4524-9057-6fc5234f0cbe" providerId="ADAL" clId="{D9369ADE-4CF8-4A00-8F62-78FB1E788251}" dt="2025-03-20T18:19:56.807" v="11" actId="14826"/>
            <ac:picMkLst>
              <pc:docMk/>
              <pc:sldMasterMk cId="1005497005" sldId="2147483648"/>
              <pc:sldLayoutMk cId="2866648765" sldId="2147483781"/>
              <ac:picMk id="3" creationId="{9FFBDBFE-6BCC-43DB-AE49-A435E1D130A0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14:17.400" v="6" actId="14826"/>
          <pc:sldLayoutMkLst>
            <pc:docMk/>
            <pc:sldMasterMk cId="1005497005" sldId="2147483648"/>
            <pc:sldLayoutMk cId="1587188105" sldId="2147483783"/>
          </pc:sldLayoutMkLst>
          <pc:picChg chg="mod">
            <ac:chgData name="Dixon, Jared" userId="ba880885-181e-4524-9057-6fc5234f0cbe" providerId="ADAL" clId="{D9369ADE-4CF8-4A00-8F62-78FB1E788251}" dt="2025-03-20T18:14:17.400" v="6" actId="14826"/>
            <ac:picMkLst>
              <pc:docMk/>
              <pc:sldMasterMk cId="1005497005" sldId="2147483648"/>
              <pc:sldLayoutMk cId="1587188105" sldId="2147483783"/>
              <ac:picMk id="3" creationId="{12814218-2279-074D-468C-277B381CB0DB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14:45.436" v="8" actId="14826"/>
          <pc:sldLayoutMkLst>
            <pc:docMk/>
            <pc:sldMasterMk cId="1005497005" sldId="2147483648"/>
            <pc:sldLayoutMk cId="2047570212" sldId="2147483784"/>
          </pc:sldLayoutMkLst>
          <pc:picChg chg="mod">
            <ac:chgData name="Dixon, Jared" userId="ba880885-181e-4524-9057-6fc5234f0cbe" providerId="ADAL" clId="{D9369ADE-4CF8-4A00-8F62-78FB1E788251}" dt="2025-03-20T18:14:45.436" v="8" actId="14826"/>
            <ac:picMkLst>
              <pc:docMk/>
              <pc:sldMasterMk cId="1005497005" sldId="2147483648"/>
              <pc:sldLayoutMk cId="2047570212" sldId="2147483784"/>
              <ac:picMk id="3" creationId="{B88CEE47-164C-DF82-3A86-546FF6166DCC}"/>
            </ac:picMkLst>
          </pc:picChg>
        </pc:sldLayoutChg>
        <pc:sldLayoutChg chg="modSp">
          <pc:chgData name="Dixon, Jared" userId="ba880885-181e-4524-9057-6fc5234f0cbe" providerId="ADAL" clId="{D9369ADE-4CF8-4A00-8F62-78FB1E788251}" dt="2025-03-20T18:20:59.823" v="15" actId="14826"/>
          <pc:sldLayoutMkLst>
            <pc:docMk/>
            <pc:sldMasterMk cId="1005497005" sldId="2147483648"/>
            <pc:sldLayoutMk cId="3876213082" sldId="2147483787"/>
          </pc:sldLayoutMkLst>
          <pc:picChg chg="mod">
            <ac:chgData name="Dixon, Jared" userId="ba880885-181e-4524-9057-6fc5234f0cbe" providerId="ADAL" clId="{D9369ADE-4CF8-4A00-8F62-78FB1E788251}" dt="2025-03-20T18:20:59.823" v="15" actId="14826"/>
            <ac:picMkLst>
              <pc:docMk/>
              <pc:sldMasterMk cId="1005497005" sldId="2147483648"/>
              <pc:sldLayoutMk cId="3876213082" sldId="2147483787"/>
              <ac:picMk id="4" creationId="{6A54CFE9-D6BE-6211-4AF7-C55A9B882443}"/>
            </ac:picMkLst>
          </pc:picChg>
        </pc:sldLayoutChg>
      </pc:sldMasterChg>
      <pc:sldMasterChg chg="modSp">
        <pc:chgData name="Dixon, Jared" userId="ba880885-181e-4524-9057-6fc5234f0cbe" providerId="ADAL" clId="{D9369ADE-4CF8-4A00-8F62-78FB1E788251}" dt="2025-03-20T18:19:37.190" v="10" actId="14826"/>
        <pc:sldMasterMkLst>
          <pc:docMk/>
          <pc:sldMasterMk cId="3652693869" sldId="2147483788"/>
        </pc:sldMasterMkLst>
        <pc:picChg chg="mod">
          <ac:chgData name="Dixon, Jared" userId="ba880885-181e-4524-9057-6fc5234f0cbe" providerId="ADAL" clId="{D9369ADE-4CF8-4A00-8F62-78FB1E788251}" dt="2025-03-20T18:19:37.190" v="10" actId="14826"/>
          <ac:picMkLst>
            <pc:docMk/>
            <pc:sldMasterMk cId="3652693869" sldId="2147483788"/>
            <ac:picMk id="6" creationId="{C44C4BEA-5B60-B375-6C44-189055C9CD43}"/>
          </ac:picMkLst>
        </pc:picChg>
      </pc:sldMasterChg>
    </pc:docChg>
  </pc:docChgLst>
  <pc:docChgLst>
    <pc:chgData name="Dixon, Jared" userId="ba880885-181e-4524-9057-6fc5234f0cbe" providerId="ADAL" clId="{CA72C1D8-117E-49C7-B3A0-9073A1F436EB}"/>
    <pc:docChg chg="modMainMaster">
      <pc:chgData name="Dixon, Jared" userId="ba880885-181e-4524-9057-6fc5234f0cbe" providerId="ADAL" clId="{CA72C1D8-117E-49C7-B3A0-9073A1F436EB}" dt="2025-03-20T18:27:25.845" v="2" actId="1036"/>
      <pc:docMkLst>
        <pc:docMk/>
      </pc:docMkLst>
      <pc:sldMasterChg chg="modSldLayout">
        <pc:chgData name="Dixon, Jared" userId="ba880885-181e-4524-9057-6fc5234f0cbe" providerId="ADAL" clId="{CA72C1D8-117E-49C7-B3A0-9073A1F436EB}" dt="2025-03-20T18:27:25.845" v="2" actId="1036"/>
        <pc:sldMasterMkLst>
          <pc:docMk/>
          <pc:sldMasterMk cId="1005497005" sldId="2147483648"/>
        </pc:sldMasterMkLst>
        <pc:sldLayoutChg chg="modSp mod">
          <pc:chgData name="Dixon, Jared" userId="ba880885-181e-4524-9057-6fc5234f0cbe" providerId="ADAL" clId="{CA72C1D8-117E-49C7-B3A0-9073A1F436EB}" dt="2025-03-20T18:27:25.845" v="2" actId="1036"/>
          <pc:sldLayoutMkLst>
            <pc:docMk/>
            <pc:sldMasterMk cId="1005497005" sldId="2147483648"/>
            <pc:sldLayoutMk cId="3902837234" sldId="2147483782"/>
          </pc:sldLayoutMkLst>
          <pc:picChg chg="mod">
            <ac:chgData name="Dixon, Jared" userId="ba880885-181e-4524-9057-6fc5234f0cbe" providerId="ADAL" clId="{CA72C1D8-117E-49C7-B3A0-9073A1F436EB}" dt="2025-03-20T18:27:25.845" v="2" actId="1036"/>
            <ac:picMkLst>
              <pc:docMk/>
              <pc:sldMasterMk cId="1005497005" sldId="2147483648"/>
              <pc:sldLayoutMk cId="3902837234" sldId="2147483782"/>
              <ac:picMk id="3" creationId="{91825710-EA5B-52C4-6C37-77F56CD932A3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2B147C-0FCC-694E-85FD-91635B954A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DE5BE8-448D-844C-AF89-9A83D90E0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A1DC8-1217-E54D-B197-7FEBA4E24A0B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8EB2D-4452-384E-B2C9-14F7F8BD4F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8A67B-F0B7-6D43-B3C3-BD8742CEEC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33CE9-E0D1-7B4B-BFB1-C56B1698C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25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1AD0B-68D7-6043-B6EE-56820C3A9687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E50E3-9BE5-8E4C-9CBD-36CCC38D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0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1D74A-1BF0-114D-9154-1B7BAB85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9B815A3-D17A-934A-BC64-25B714BB5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58508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FED810E-CDD3-3E4B-A97C-232386AAED3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12877" y="1825625"/>
            <a:ext cx="5058508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821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9E43-A4B4-5047-B173-358AC4C762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7732739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F756D-D8C0-4A4F-A7DC-BE1AD586C9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7732739" cy="1655762"/>
          </a:xfrm>
        </p:spPr>
        <p:txBody>
          <a:bodyPr/>
          <a:lstStyle>
            <a:lvl1pPr marL="0" indent="0" algn="l">
              <a:buNone/>
              <a:defRPr sz="2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E79DA7-C6B6-6C4B-8BE2-395A2C3F9878}"/>
              </a:ext>
            </a:extLst>
          </p:cNvPr>
          <p:cNvSpPr/>
          <p:nvPr userDrawn="1"/>
        </p:nvSpPr>
        <p:spPr>
          <a:xfrm>
            <a:off x="0" y="5651292"/>
            <a:ext cx="12192000" cy="12067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58D06B-852B-9E4C-A54D-F37E3C760E2C}"/>
              </a:ext>
            </a:extLst>
          </p:cNvPr>
          <p:cNvSpPr/>
          <p:nvPr userDrawn="1"/>
        </p:nvSpPr>
        <p:spPr>
          <a:xfrm>
            <a:off x="9247703" y="1"/>
            <a:ext cx="2944297" cy="6866295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D8551D-3CD1-644C-AC8C-C13A282437D7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D427065-E178-19DE-8FE6-3E87E36033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67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D65BB65-F629-5B5A-760C-0DA7707863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20872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E5A4C92-BC7D-0A4B-B0A3-1E92262F9B88}"/>
              </a:ext>
            </a:extLst>
          </p:cNvPr>
          <p:cNvSpPr/>
          <p:nvPr userDrawn="1"/>
        </p:nvSpPr>
        <p:spPr>
          <a:xfrm>
            <a:off x="-1" y="1511504"/>
            <a:ext cx="9329195" cy="3303564"/>
          </a:xfrm>
          <a:prstGeom prst="rect">
            <a:avLst/>
          </a:prstGeom>
          <a:solidFill>
            <a:schemeClr val="bg1">
              <a:alpha val="8980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CC5912-71F2-B24E-816C-7C2BD03356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rgbClr val="0934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3B64D6A-9183-1C45-A3BD-DC916A9364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rgbClr val="511A6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54CFE9-D6BE-6211-4AF7-C55A9B8824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213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5E9BD70-6131-A274-92A0-215187594E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20872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E5A4C92-BC7D-0A4B-B0A3-1E92262F9B88}"/>
              </a:ext>
            </a:extLst>
          </p:cNvPr>
          <p:cNvSpPr/>
          <p:nvPr userDrawn="1"/>
        </p:nvSpPr>
        <p:spPr>
          <a:xfrm>
            <a:off x="-1" y="1511504"/>
            <a:ext cx="9329195" cy="3303564"/>
          </a:xfrm>
          <a:prstGeom prst="rect">
            <a:avLst/>
          </a:prstGeom>
          <a:solidFill>
            <a:srgbClr val="093474">
              <a:alpha val="8980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CC5912-71F2-B24E-816C-7C2BD03356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3B64D6A-9183-1C45-A3BD-DC916A9364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227F3E-6FCE-7713-1479-51AFE280272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531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6B46CE-E52B-5543-93F3-E8C9ED2CB35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5A4C92-BC7D-0A4B-B0A3-1E92262F9B88}"/>
              </a:ext>
            </a:extLst>
          </p:cNvPr>
          <p:cNvSpPr/>
          <p:nvPr userDrawn="1"/>
        </p:nvSpPr>
        <p:spPr>
          <a:xfrm>
            <a:off x="-1" y="1511504"/>
            <a:ext cx="9329195" cy="3303564"/>
          </a:xfrm>
          <a:prstGeom prst="rect">
            <a:avLst/>
          </a:prstGeom>
          <a:solidFill>
            <a:srgbClr val="093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CC5912-71F2-B24E-816C-7C2BD03356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3B64D6A-9183-1C45-A3BD-DC916A9364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5B0088-0132-73D9-2763-172B141200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21028" y="6374031"/>
            <a:ext cx="1532772" cy="22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88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6B46CE-E52B-5543-93F3-E8C9ED2CB35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93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5A4C92-BC7D-0A4B-B0A3-1E92262F9B88}"/>
              </a:ext>
            </a:extLst>
          </p:cNvPr>
          <p:cNvSpPr/>
          <p:nvPr userDrawn="1"/>
        </p:nvSpPr>
        <p:spPr>
          <a:xfrm>
            <a:off x="-1" y="1511504"/>
            <a:ext cx="9329195" cy="33035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CC5912-71F2-B24E-816C-7C2BD03356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rgbClr val="0934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3B64D6A-9183-1C45-A3BD-DC916A9364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rgbClr val="76808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CAFE72-D62A-4C2B-C196-3828E5DCD2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09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66BB92-63C1-6141-847C-979BFA4976E7}"/>
              </a:ext>
            </a:extLst>
          </p:cNvPr>
          <p:cNvSpPr/>
          <p:nvPr userDrawn="1"/>
        </p:nvSpPr>
        <p:spPr>
          <a:xfrm>
            <a:off x="0" y="5747603"/>
            <a:ext cx="12192000" cy="11186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49A736-652B-C266-2865-D5C5270785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06101" y="0"/>
            <a:ext cx="9002626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30614F8-3B73-BE42-9640-FEF511025E2E}"/>
              </a:ext>
            </a:extLst>
          </p:cNvPr>
          <p:cNvSpPr/>
          <p:nvPr userDrawn="1"/>
        </p:nvSpPr>
        <p:spPr>
          <a:xfrm rot="5400000">
            <a:off x="-271990" y="3410290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88C58FA-6F31-C6E6-250E-24D6543C67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0397" y="1454509"/>
            <a:ext cx="2450861" cy="4293093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2400" cap="all" spc="300" baseline="0">
                <a:solidFill>
                  <a:srgbClr val="68A2D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place fact or callout 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9C54A3-BEA3-6C17-2FC5-A098BC8754D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385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66BB92-63C1-6141-847C-979BFA4976E7}"/>
              </a:ext>
            </a:extLst>
          </p:cNvPr>
          <p:cNvSpPr/>
          <p:nvPr userDrawn="1"/>
        </p:nvSpPr>
        <p:spPr>
          <a:xfrm>
            <a:off x="0" y="5747603"/>
            <a:ext cx="12192000" cy="11186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E8CBAF-4E9F-5841-B147-15B83F1CE897}"/>
              </a:ext>
            </a:extLst>
          </p:cNvPr>
          <p:cNvSpPr/>
          <p:nvPr userDrawn="1"/>
        </p:nvSpPr>
        <p:spPr>
          <a:xfrm>
            <a:off x="3206292" y="1"/>
            <a:ext cx="8985707" cy="6866295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0614F8-3B73-BE42-9640-FEF511025E2E}"/>
              </a:ext>
            </a:extLst>
          </p:cNvPr>
          <p:cNvSpPr/>
          <p:nvPr userDrawn="1"/>
        </p:nvSpPr>
        <p:spPr>
          <a:xfrm rot="5400000">
            <a:off x="-271990" y="3410290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FBDBFE-6BCC-43DB-AE49-A435E1D130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48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A4F1404-D2CE-2A42-AE34-83FAF882D495}"/>
              </a:ext>
            </a:extLst>
          </p:cNvPr>
          <p:cNvSpPr/>
          <p:nvPr userDrawn="1"/>
        </p:nvSpPr>
        <p:spPr>
          <a:xfrm>
            <a:off x="0" y="5646804"/>
            <a:ext cx="12210089" cy="1211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2C86F8-4B89-1359-C548-C9857635CB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208727" cy="564172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1518357-8A10-4F4C-B075-F77468C14697}"/>
              </a:ext>
            </a:extLst>
          </p:cNvPr>
          <p:cNvSpPr/>
          <p:nvPr userDrawn="1"/>
        </p:nvSpPr>
        <p:spPr>
          <a:xfrm rot="5400000" flipV="1">
            <a:off x="6077525" y="-412153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1C7FB8-BFF4-E796-7ACF-DAB7EC23258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821028" y="6374031"/>
            <a:ext cx="1532772" cy="22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65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A4F1404-D2CE-2A42-AE34-83FAF882D495}"/>
              </a:ext>
            </a:extLst>
          </p:cNvPr>
          <p:cNvSpPr/>
          <p:nvPr userDrawn="1"/>
        </p:nvSpPr>
        <p:spPr>
          <a:xfrm>
            <a:off x="0" y="5646804"/>
            <a:ext cx="12210089" cy="1211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518357-8A10-4F4C-B075-F77468C14697}"/>
              </a:ext>
            </a:extLst>
          </p:cNvPr>
          <p:cNvSpPr/>
          <p:nvPr userDrawn="1"/>
        </p:nvSpPr>
        <p:spPr>
          <a:xfrm rot="5400000" flipV="1">
            <a:off x="6077525" y="-412153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381A1D-4BF9-9143-9920-C71594C8C150}"/>
              </a:ext>
            </a:extLst>
          </p:cNvPr>
          <p:cNvSpPr/>
          <p:nvPr userDrawn="1"/>
        </p:nvSpPr>
        <p:spPr>
          <a:xfrm>
            <a:off x="0" y="1"/>
            <a:ext cx="12210089" cy="564172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58D0DD7-6754-B5A6-80DB-3F415539C0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912D34B-FBCC-A36B-07F0-882EDE9635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825710-EA5B-52C4-6C37-77F56CD932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21028" y="6386643"/>
            <a:ext cx="1532772" cy="22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837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5777B67-5D1C-0844-9103-B7D3E7CC3F52}"/>
              </a:ext>
            </a:extLst>
          </p:cNvPr>
          <p:cNvSpPr/>
          <p:nvPr userDrawn="1"/>
        </p:nvSpPr>
        <p:spPr>
          <a:xfrm>
            <a:off x="0" y="5646804"/>
            <a:ext cx="12210089" cy="1211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FB8ECA-DDA3-E813-E25B-C04C6A2667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208727" cy="564172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6A9E4F9-B93B-E34C-98E2-782A02602E26}"/>
              </a:ext>
            </a:extLst>
          </p:cNvPr>
          <p:cNvSpPr/>
          <p:nvPr userDrawn="1"/>
        </p:nvSpPr>
        <p:spPr>
          <a:xfrm rot="5400000" flipV="1">
            <a:off x="6077525" y="-412153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8AC694-2970-F641-A5C5-A543112F3AB9}"/>
              </a:ext>
            </a:extLst>
          </p:cNvPr>
          <p:cNvSpPr/>
          <p:nvPr userDrawn="1"/>
        </p:nvSpPr>
        <p:spPr>
          <a:xfrm>
            <a:off x="1" y="3642610"/>
            <a:ext cx="8677656" cy="1663908"/>
          </a:xfrm>
          <a:prstGeom prst="rect">
            <a:avLst/>
          </a:prstGeom>
          <a:solidFill>
            <a:srgbClr val="FD9A1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6C16B3B-9318-0E47-99E9-DEB28D75EE9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74360" y="3958640"/>
            <a:ext cx="7045378" cy="1031847"/>
          </a:xfrm>
        </p:spPr>
        <p:txBody>
          <a:bodyPr anchor="ctr" anchorCtr="0"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2DA3A2-F150-E841-5694-862BD97DE0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821028" y="6374031"/>
            <a:ext cx="1532772" cy="22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19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8654C-F844-6517-C05F-89FFB37DC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985518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5777B67-5D1C-0844-9103-B7D3E7CC3F52}"/>
              </a:ext>
            </a:extLst>
          </p:cNvPr>
          <p:cNvSpPr/>
          <p:nvPr userDrawn="1"/>
        </p:nvSpPr>
        <p:spPr>
          <a:xfrm>
            <a:off x="0" y="5646804"/>
            <a:ext cx="12210089" cy="1211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9E5D18-C4C4-6841-A2EA-4D021D633755}"/>
              </a:ext>
            </a:extLst>
          </p:cNvPr>
          <p:cNvSpPr/>
          <p:nvPr userDrawn="1"/>
        </p:nvSpPr>
        <p:spPr>
          <a:xfrm>
            <a:off x="0" y="1"/>
            <a:ext cx="12210089" cy="564172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A9E4F9-B93B-E34C-98E2-782A02602E26}"/>
              </a:ext>
            </a:extLst>
          </p:cNvPr>
          <p:cNvSpPr/>
          <p:nvPr userDrawn="1"/>
        </p:nvSpPr>
        <p:spPr>
          <a:xfrm rot="5400000" flipV="1">
            <a:off x="6077525" y="-412153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8AC694-2970-F641-A5C5-A543112F3AB9}"/>
              </a:ext>
            </a:extLst>
          </p:cNvPr>
          <p:cNvSpPr/>
          <p:nvPr userDrawn="1"/>
        </p:nvSpPr>
        <p:spPr>
          <a:xfrm>
            <a:off x="1" y="3642610"/>
            <a:ext cx="8677656" cy="1663908"/>
          </a:xfrm>
          <a:prstGeom prst="rect">
            <a:avLst/>
          </a:prstGeom>
          <a:solidFill>
            <a:srgbClr val="68A2D8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6C16B3B-9318-0E47-99E9-DEB28D75EE9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74360" y="3958640"/>
            <a:ext cx="7045378" cy="1031847"/>
          </a:xfrm>
        </p:spPr>
        <p:txBody>
          <a:bodyPr anchor="ctr" anchorCtr="0"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814218-2279-074D-468C-277B381CB0D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21028" y="6374031"/>
            <a:ext cx="1532772" cy="22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1881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377265C-D1FA-7B6B-8C80-18F46B564C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67900"/>
            <a:ext cx="12208727" cy="457382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A8AC694-2970-F641-A5C5-A543112F3AB9}"/>
              </a:ext>
            </a:extLst>
          </p:cNvPr>
          <p:cNvSpPr/>
          <p:nvPr userDrawn="1"/>
        </p:nvSpPr>
        <p:spPr>
          <a:xfrm>
            <a:off x="1" y="3642610"/>
            <a:ext cx="8677656" cy="1663908"/>
          </a:xfrm>
          <a:prstGeom prst="rect">
            <a:avLst/>
          </a:prstGeom>
          <a:solidFill>
            <a:srgbClr val="FD9A1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6C16B3B-9318-0E47-99E9-DEB28D75EE9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74360" y="3958640"/>
            <a:ext cx="7045378" cy="1031847"/>
          </a:xfrm>
        </p:spPr>
        <p:txBody>
          <a:bodyPr anchor="ctr" anchorCtr="0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49BED4-AC56-A847-8A2E-91276B2922D2}"/>
              </a:ext>
            </a:extLst>
          </p:cNvPr>
          <p:cNvSpPr/>
          <p:nvPr userDrawn="1"/>
        </p:nvSpPr>
        <p:spPr>
          <a:xfrm>
            <a:off x="0" y="5653668"/>
            <a:ext cx="12191237" cy="1204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133985-976B-D54E-2D8F-4652AE6D9D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821028" y="6374031"/>
            <a:ext cx="1532772" cy="22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2311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44059AD-669C-E241-ABAA-8A0DCE07E8AC}"/>
              </a:ext>
            </a:extLst>
          </p:cNvPr>
          <p:cNvSpPr/>
          <p:nvPr userDrawn="1"/>
        </p:nvSpPr>
        <p:spPr>
          <a:xfrm>
            <a:off x="0" y="1077132"/>
            <a:ext cx="12210089" cy="4564592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8AC694-2970-F641-A5C5-A543112F3AB9}"/>
              </a:ext>
            </a:extLst>
          </p:cNvPr>
          <p:cNvSpPr/>
          <p:nvPr userDrawn="1"/>
        </p:nvSpPr>
        <p:spPr>
          <a:xfrm>
            <a:off x="1" y="3642610"/>
            <a:ext cx="8677656" cy="1663908"/>
          </a:xfrm>
          <a:prstGeom prst="rect">
            <a:avLst/>
          </a:prstGeom>
          <a:solidFill>
            <a:srgbClr val="68A2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6C16B3B-9318-0E47-99E9-DEB28D75EE9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74360" y="3958640"/>
            <a:ext cx="7045378" cy="1031847"/>
          </a:xfrm>
        </p:spPr>
        <p:txBody>
          <a:bodyPr anchor="ctr" anchorCtr="0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49BED4-AC56-A847-8A2E-91276B2922D2}"/>
              </a:ext>
            </a:extLst>
          </p:cNvPr>
          <p:cNvSpPr/>
          <p:nvPr userDrawn="1"/>
        </p:nvSpPr>
        <p:spPr>
          <a:xfrm>
            <a:off x="0" y="5653668"/>
            <a:ext cx="12191237" cy="1204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8CEE47-164C-DF82-3A86-546FF6166D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21028" y="6374031"/>
            <a:ext cx="1532772" cy="22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5702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1D74A-1BF0-114D-9154-1B7BAB85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ADB030-9683-8540-85EF-1CA1D19B10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#ENDO2023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9B815A3-D17A-934A-BC64-25B714BB5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58508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FED810E-CDD3-3E4B-A97C-232386AAED3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12877" y="1825625"/>
            <a:ext cx="5058508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4368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CF44F-F413-0849-A5B6-0668721B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2A28A-CCE7-F542-AD63-5CC35719FC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#ENDO2022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B2A910-202B-9133-367B-DDA409FDCA1D}"/>
              </a:ext>
            </a:extLst>
          </p:cNvPr>
          <p:cNvSpPr/>
          <p:nvPr userDrawn="1"/>
        </p:nvSpPr>
        <p:spPr>
          <a:xfrm>
            <a:off x="0" y="5954486"/>
            <a:ext cx="12192000" cy="903514"/>
          </a:xfrm>
          <a:prstGeom prst="rect">
            <a:avLst/>
          </a:prstGeom>
          <a:solidFill>
            <a:srgbClr val="68A2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716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9E43-A4B4-5047-B173-358AC4C762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3" y="1149658"/>
            <a:ext cx="10493793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F756D-D8C0-4A4F-A7DC-BE1AD586C9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3" y="3629333"/>
            <a:ext cx="10493793" cy="1655762"/>
          </a:xfrm>
        </p:spPr>
        <p:txBody>
          <a:bodyPr/>
          <a:lstStyle>
            <a:lvl1pPr marL="0" indent="0" algn="l">
              <a:buNone/>
              <a:defRPr sz="2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63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CF44F-F413-0849-A5B6-0668721B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2A28A-CCE7-F542-AD63-5CC35719FC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310312"/>
            <a:ext cx="6881734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#ENDO2022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4C19A6-F7D8-0E41-8FA5-CFF739128569}"/>
              </a:ext>
            </a:extLst>
          </p:cNvPr>
          <p:cNvSpPr/>
          <p:nvPr userDrawn="1"/>
        </p:nvSpPr>
        <p:spPr>
          <a:xfrm>
            <a:off x="0" y="5653668"/>
            <a:ext cx="12191237" cy="1204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99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9919186-38E3-7986-8AB5-1C6D95828B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1"/>
            <a:ext cx="12208727" cy="373736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641B503-DFCE-B240-9E36-8DD3A04190D4}"/>
              </a:ext>
            </a:extLst>
          </p:cNvPr>
          <p:cNvSpPr/>
          <p:nvPr userDrawn="1"/>
        </p:nvSpPr>
        <p:spPr>
          <a:xfrm>
            <a:off x="0" y="3752603"/>
            <a:ext cx="12210089" cy="3105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476C2B-2545-BE45-A6E1-870759417490}"/>
              </a:ext>
            </a:extLst>
          </p:cNvPr>
          <p:cNvSpPr/>
          <p:nvPr userDrawn="1"/>
        </p:nvSpPr>
        <p:spPr>
          <a:xfrm rot="5400000" flipV="1">
            <a:off x="6077526" y="-2298418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8C5FE92-DD18-5AA0-62CF-5284DA3798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602519" y="4526613"/>
            <a:ext cx="9140254" cy="136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79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641B503-DFCE-B240-9E36-8DD3A04190D4}"/>
              </a:ext>
            </a:extLst>
          </p:cNvPr>
          <p:cNvSpPr/>
          <p:nvPr userDrawn="1"/>
        </p:nvSpPr>
        <p:spPr>
          <a:xfrm>
            <a:off x="0" y="3752603"/>
            <a:ext cx="12210089" cy="3105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41E861-6B16-B545-9F36-32EA401C8D9E}"/>
              </a:ext>
            </a:extLst>
          </p:cNvPr>
          <p:cNvSpPr/>
          <p:nvPr userDrawn="1"/>
        </p:nvSpPr>
        <p:spPr>
          <a:xfrm>
            <a:off x="1" y="6103917"/>
            <a:ext cx="12192000" cy="75408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70F049-2383-CF4F-9010-BC6804AEF5FA}"/>
              </a:ext>
            </a:extLst>
          </p:cNvPr>
          <p:cNvSpPr/>
          <p:nvPr userDrawn="1"/>
        </p:nvSpPr>
        <p:spPr>
          <a:xfrm rot="5400000" flipV="1">
            <a:off x="6077526" y="-74320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B91ECD5-C83C-9EAA-34A8-FDEDAFC1A0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534917" y="2664494"/>
            <a:ext cx="9140254" cy="136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08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898FD96-0C5D-BF4B-B766-7B08F2E3BE33}"/>
              </a:ext>
            </a:extLst>
          </p:cNvPr>
          <p:cNvSpPr/>
          <p:nvPr userDrawn="1"/>
        </p:nvSpPr>
        <p:spPr>
          <a:xfrm>
            <a:off x="0" y="5631366"/>
            <a:ext cx="12192000" cy="12266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1C6009-A224-E004-72E4-01300BABD7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65788" y="0"/>
            <a:ext cx="2926212" cy="686658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977BF83-ABE1-3B4C-8D72-C58BF7B33DA6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AE7F2A-613D-1DE2-7E25-E0CA45F2E4D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102848" y="2908766"/>
            <a:ext cx="6976697" cy="104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612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898FD96-0C5D-BF4B-B766-7B08F2E3BE33}"/>
              </a:ext>
            </a:extLst>
          </p:cNvPr>
          <p:cNvSpPr/>
          <p:nvPr userDrawn="1"/>
        </p:nvSpPr>
        <p:spPr>
          <a:xfrm>
            <a:off x="0" y="5631366"/>
            <a:ext cx="12192000" cy="12266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EF5C78-3ECD-AB43-B89A-D022B9BA4E76}"/>
              </a:ext>
            </a:extLst>
          </p:cNvPr>
          <p:cNvSpPr/>
          <p:nvPr userDrawn="1"/>
        </p:nvSpPr>
        <p:spPr>
          <a:xfrm>
            <a:off x="9247703" y="1"/>
            <a:ext cx="2944297" cy="6866295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A87207-04F1-1546-AA55-DB905BF1575B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25348F-8084-9C21-1372-9A3E6D224A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2848" y="2908766"/>
            <a:ext cx="6976697" cy="104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84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9E43-A4B4-5047-B173-358AC4C762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3" y="1149658"/>
            <a:ext cx="10493793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F756D-D8C0-4A4F-A7DC-BE1AD586C9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3" y="3629333"/>
            <a:ext cx="10493793" cy="1655762"/>
          </a:xfrm>
        </p:spPr>
        <p:txBody>
          <a:bodyPr/>
          <a:lstStyle>
            <a:lvl1pPr marL="0" indent="0" algn="l">
              <a:buNone/>
              <a:defRPr sz="2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2018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9E43-A4B4-5047-B173-358AC4C762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7732739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F756D-D8C0-4A4F-A7DC-BE1AD586C9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7732739" cy="1655762"/>
          </a:xfrm>
        </p:spPr>
        <p:txBody>
          <a:bodyPr/>
          <a:lstStyle>
            <a:lvl1pPr marL="0" indent="0" algn="l">
              <a:buNone/>
              <a:defRPr sz="2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E79DA7-C6B6-6C4B-8BE2-395A2C3F9878}"/>
              </a:ext>
            </a:extLst>
          </p:cNvPr>
          <p:cNvSpPr/>
          <p:nvPr userDrawn="1"/>
        </p:nvSpPr>
        <p:spPr>
          <a:xfrm>
            <a:off x="0" y="5651292"/>
            <a:ext cx="12192000" cy="12067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AE82F4D-8225-01C1-5694-F5ABB2B4FC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65788" y="0"/>
            <a:ext cx="2926212" cy="686658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9D8551D-3CD1-644C-AC8C-C13A282437D7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1E1DA5-779E-DAAA-E94F-E3106ED8416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44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D7247-6984-064F-94EA-C0DFD773F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7D39C10-9907-A545-98BC-7C22A4951E72}"/>
              </a:ext>
            </a:extLst>
          </p:cNvPr>
          <p:cNvSpPr/>
          <p:nvPr userDrawn="1"/>
        </p:nvSpPr>
        <p:spPr>
          <a:xfrm>
            <a:off x="1" y="6103917"/>
            <a:ext cx="12192000" cy="75408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5BA66D-FD19-BD45-B179-B93AD23DC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3183E0-117F-544C-8550-763B88F1E654}"/>
              </a:ext>
            </a:extLst>
          </p:cNvPr>
          <p:cNvSpPr/>
          <p:nvPr userDrawn="1"/>
        </p:nvSpPr>
        <p:spPr>
          <a:xfrm rot="5400000" flipV="1">
            <a:off x="6066698" y="-63492"/>
            <a:ext cx="58607" cy="12192001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EE9FC5-5CFA-777A-057B-996EE9F0E4BC}"/>
              </a:ext>
            </a:extLst>
          </p:cNvPr>
          <p:cNvPicPr>
            <a:picLocks noChangeAspect="1"/>
          </p:cNvPicPr>
          <p:nvPr userDrawn="1"/>
        </p:nvPicPr>
        <p:blipFill>
          <a:blip r:embed="rId24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49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820" r:id="rId2"/>
    <p:sldLayoutId id="2147483785" r:id="rId3"/>
    <p:sldLayoutId id="2147483766" r:id="rId4"/>
    <p:sldLayoutId id="2147483776" r:id="rId5"/>
    <p:sldLayoutId id="2147483777" r:id="rId6"/>
    <p:sldLayoutId id="2147483767" r:id="rId7"/>
    <p:sldLayoutId id="2147483769" r:id="rId8"/>
    <p:sldLayoutId id="2147483778" r:id="rId9"/>
    <p:sldLayoutId id="2147483683" r:id="rId10"/>
    <p:sldLayoutId id="2147483787" r:id="rId11"/>
    <p:sldLayoutId id="2147483698" r:id="rId12"/>
    <p:sldLayoutId id="2147483779" r:id="rId13"/>
    <p:sldLayoutId id="2147483780" r:id="rId14"/>
    <p:sldLayoutId id="2147483684" r:id="rId15"/>
    <p:sldLayoutId id="2147483781" r:id="rId16"/>
    <p:sldLayoutId id="2147483691" r:id="rId17"/>
    <p:sldLayoutId id="2147483782" r:id="rId18"/>
    <p:sldLayoutId id="2147483660" r:id="rId19"/>
    <p:sldLayoutId id="2147483783" r:id="rId20"/>
    <p:sldLayoutId id="2147483669" r:id="rId21"/>
    <p:sldLayoutId id="2147483784" r:id="rId2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0" i="0" kern="1200" cap="all" spc="300" baseline="0">
          <a:solidFill>
            <a:srgbClr val="093474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0" i="0" kern="1200">
          <a:solidFill>
            <a:srgbClr val="76808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i="0" kern="1200">
          <a:solidFill>
            <a:srgbClr val="68A2D8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792F90-C602-F4BB-0827-743CD8F82D90}"/>
              </a:ext>
            </a:extLst>
          </p:cNvPr>
          <p:cNvSpPr/>
          <p:nvPr userDrawn="1"/>
        </p:nvSpPr>
        <p:spPr>
          <a:xfrm>
            <a:off x="0" y="-1"/>
            <a:ext cx="12192000" cy="6061813"/>
          </a:xfrm>
          <a:prstGeom prst="rect">
            <a:avLst/>
          </a:prstGeom>
          <a:solidFill>
            <a:srgbClr val="68A2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D7247-6984-064F-94EA-C0DFD773F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7D39C10-9907-A545-98BC-7C22A4951E72}"/>
              </a:ext>
            </a:extLst>
          </p:cNvPr>
          <p:cNvSpPr/>
          <p:nvPr userDrawn="1"/>
        </p:nvSpPr>
        <p:spPr>
          <a:xfrm>
            <a:off x="1" y="6103917"/>
            <a:ext cx="12192000" cy="75408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5BA66D-FD19-BD45-B179-B93AD23DC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0BD49DC-8E37-ED4C-A258-E5C05278AF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10312"/>
            <a:ext cx="6881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400" b="0" i="0" u="none" strike="noStrike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#ENDO2023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3183E0-117F-544C-8550-763B88F1E654}"/>
              </a:ext>
            </a:extLst>
          </p:cNvPr>
          <p:cNvSpPr/>
          <p:nvPr userDrawn="1"/>
        </p:nvSpPr>
        <p:spPr>
          <a:xfrm rot="5400000" flipV="1">
            <a:off x="6066698" y="-63492"/>
            <a:ext cx="58607" cy="12192001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4C4BEA-5B60-B375-6C44-189055C9CD4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9837963" y="6377802"/>
            <a:ext cx="1498901" cy="23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69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5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0" i="0" kern="1200" cap="all" spc="300" baseline="0">
          <a:solidFill>
            <a:schemeClr val="bg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0" i="0" kern="1200">
          <a:solidFill>
            <a:srgbClr val="09347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2270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0AB8F-B98A-C74A-9D09-F796C5C8BB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E1A9C-0DCC-C145-9AC4-A6B3300F67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04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73E0C-0472-9A5F-958F-BEED781F89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41883-2B9D-6BE1-939C-85D9068105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49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40681-1FCF-5F46-9D7F-925AA0CA9B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C4A49D-6D55-A149-B54D-65D024C5A5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61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91D66-6478-844B-8F59-AF794F5A41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1F0180-3ACE-2B45-A9AE-3DB886EB7E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00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538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78277C7-0FF8-C050-8DF5-EDF0024D8BD1}"/>
              </a:ext>
            </a:extLst>
          </p:cNvPr>
          <p:cNvSpPr txBox="1">
            <a:spLocks/>
          </p:cNvSpPr>
          <p:nvPr/>
        </p:nvSpPr>
        <p:spPr>
          <a:xfrm>
            <a:off x="350397" y="1282453"/>
            <a:ext cx="2450861" cy="4293093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 cap="all" spc="300" baseline="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place fact or callout here</a:t>
            </a:r>
          </a:p>
        </p:txBody>
      </p:sp>
    </p:spTree>
    <p:extLst>
      <p:ext uri="{BB962C8B-B14F-4D97-AF65-F5344CB8AC3E}">
        <p14:creationId xmlns:p14="http://schemas.microsoft.com/office/powerpoint/2010/main" val="1003382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8E3C1DA-EC4C-8EA2-8B38-C98CE15CB234}"/>
              </a:ext>
            </a:extLst>
          </p:cNvPr>
          <p:cNvSpPr txBox="1">
            <a:spLocks/>
          </p:cNvSpPr>
          <p:nvPr/>
        </p:nvSpPr>
        <p:spPr>
          <a:xfrm>
            <a:off x="350397" y="1282453"/>
            <a:ext cx="2450861" cy="4293093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 cap="all" spc="300" baseline="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place fact or callout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96E853E-A9DB-3AD7-FA8D-F1A500A1EB5F}"/>
              </a:ext>
            </a:extLst>
          </p:cNvPr>
          <p:cNvSpPr txBox="1">
            <a:spLocks/>
          </p:cNvSpPr>
          <p:nvPr/>
        </p:nvSpPr>
        <p:spPr>
          <a:xfrm>
            <a:off x="3521056" y="1454509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 cap="all" spc="300" baseline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5797071-BB13-CFA3-DF87-EEBE70C24009}"/>
              </a:ext>
            </a:extLst>
          </p:cNvPr>
          <p:cNvSpPr txBox="1">
            <a:spLocks/>
          </p:cNvSpPr>
          <p:nvPr/>
        </p:nvSpPr>
        <p:spPr>
          <a:xfrm>
            <a:off x="3521056" y="3934184"/>
            <a:ext cx="801624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 cap="all" spc="3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109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BCC75-415C-3D8F-0E98-DB655168356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B0AC9E-A06A-1161-D2FE-1F55324E25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05135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2288ED7-5BB8-584C-9920-1BB4437DF81D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40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2E7A8C-4FF7-A247-BBD4-CA7003B2A61B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35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296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A3DB40-E94F-A64D-A6A5-9C4E9F068C0D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28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961940-7AE4-E74C-8F5C-D77794F7245B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77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9977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978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586D9-C863-204E-8891-4BF501351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B7192E-725E-1F4D-BB3D-283F300AF22C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5D893D6-F301-42C4-57F4-E71073026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58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D772D-8A3D-E24E-A427-CB440686B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32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FCD84-70F0-5F4F-B6E3-64D9E72D72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F1F4DA-DDD9-F944-A987-1173ACAEB3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9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86DB4-11BF-6C49-A326-DB0191416C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1F0C71-2281-6643-9C00-6EA9C4E06D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89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41621-9CA4-EA4F-A067-05EAB495F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9868C6-2BFD-504F-BBDB-B56DB7AB3A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46437"/>
      </p:ext>
    </p:extLst>
  </p:cSld>
  <p:clrMapOvr>
    <a:masterClrMapping/>
  </p:clrMapOvr>
</p:sld>
</file>

<file path=ppt/theme/theme1.xml><?xml version="1.0" encoding="utf-8"?>
<a:theme xmlns:a="http://schemas.openxmlformats.org/drawingml/2006/main" name="Endocrine Societ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docrine_Society" id="{C6FE60CC-1C16-A843-B9EE-72281502EAC7}" vid="{3626F685-B7B9-764D-8344-7ABD179B58EF}"/>
    </a:ext>
  </a:extLst>
</a:theme>
</file>

<file path=ppt/theme/theme2.xml><?xml version="1.0" encoding="utf-8"?>
<a:theme xmlns:a="http://schemas.openxmlformats.org/drawingml/2006/main" name="1_Endocrine Societ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docrine_Society" id="{C6FE60CC-1C16-A843-B9EE-72281502EAC7}" vid="{3626F685-B7B9-764D-8344-7ABD179B58E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9988B9EA5CF34D97305F8BB684C2D2" ma:contentTypeVersion="6" ma:contentTypeDescription="Create a new document." ma:contentTypeScope="" ma:versionID="44049176aa597bc76a4c0c0514905645">
  <xsd:schema xmlns:xsd="http://www.w3.org/2001/XMLSchema" xmlns:xs="http://www.w3.org/2001/XMLSchema" xmlns:p="http://schemas.microsoft.com/office/2006/metadata/properties" xmlns:ns2="d54845e4-460d-4004-b3b6-1695d8db5cb6" xmlns:ns3="f1fd84e8-612a-4884-901b-9d9d2141a15b" targetNamespace="http://schemas.microsoft.com/office/2006/metadata/properties" ma:root="true" ma:fieldsID="4c0cbb6b655b0ebc1d98a3541d49d0f4" ns2:_="" ns3:_="">
    <xsd:import namespace="d54845e4-460d-4004-b3b6-1695d8db5cb6"/>
    <xsd:import namespace="f1fd84e8-612a-4884-901b-9d9d2141a1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4845e4-460d-4004-b3b6-1695d8db5c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fd84e8-612a-4884-901b-9d9d2141a15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8771B7-0591-4B1E-9800-6E409001C1BE}">
  <ds:schemaRefs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f1fd84e8-612a-4884-901b-9d9d2141a15b"/>
    <ds:schemaRef ds:uri="d54845e4-460d-4004-b3b6-1695d8db5cb6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77401EE-07BA-4815-A699-16260EE6A8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8393D7-1BCC-4407-9D01-F9CBDCAC82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4845e4-460d-4004-b3b6-1695d8db5cb6"/>
    <ds:schemaRef ds:uri="f1fd84e8-612a-4884-901b-9d9d2141a1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Endocrine Society</Template>
  <TotalTime>1656</TotalTime>
  <Words>38</Words>
  <Application>Microsoft Office PowerPoint</Application>
  <PresentationFormat>Widescreen</PresentationFormat>
  <Paragraphs>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Endocrine Society</vt:lpstr>
      <vt:lpstr>1_Endocrine Society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CLICK TO EDIT MASTER TITLE STYLE</vt:lpstr>
      <vt:lpstr>PowerPoint Presentation</vt:lpstr>
      <vt:lpstr>PowerPoint Presentation</vt:lpstr>
      <vt:lpstr>PowerPoint Presentation</vt:lpstr>
      <vt:lpstr>PowerPoint Presentation</vt:lpstr>
    </vt:vector>
  </TitlesOfParts>
  <Company>The Endocrine Society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 2025 Light Room Template</dc:title>
  <dc:subject>ENDO 2025</dc:subject>
  <dc:creator/>
  <cp:keywords>ENDO</cp:keywords>
  <cp:lastModifiedBy>Dixon, Jared</cp:lastModifiedBy>
  <cp:revision>33</cp:revision>
  <dcterms:created xsi:type="dcterms:W3CDTF">2020-07-01T18:52:26Z</dcterms:created>
  <dcterms:modified xsi:type="dcterms:W3CDTF">2025-03-20T19:04:10Z</dcterms:modified>
  <cp:category>Speaker 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0x010100399988B9EA5CF34D97305F8BB684C2D2</vt:lpwstr>
  </property>
</Properties>
</file>