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51206400" cy="25603200"/>
  <p:notesSz cx="6858000" cy="9144000"/>
  <p:photoAlbum showCaptions="1"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23"/>
    <a:srgbClr val="99918A"/>
    <a:srgbClr val="EAEDF1"/>
    <a:srgbClr val="511C6C"/>
    <a:srgbClr val="BE8E13"/>
    <a:srgbClr val="2B0F55"/>
    <a:srgbClr val="39617A"/>
    <a:srgbClr val="50602D"/>
    <a:srgbClr val="474C56"/>
    <a:srgbClr val="073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FC87B-B25F-731C-B477-AFEC361D0D79}" v="2" dt="2026-03-24T12:36:13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oudes, Niki" userId="S::ndeoudes@endocrine.org::21b61056-2d57-4398-bbba-596b56d13d14" providerId="AD" clId="Web-{D70FC87B-B25F-731C-B477-AFEC361D0D79}"/>
    <pc:docChg chg="modSld">
      <pc:chgData name="Deoudes, Niki" userId="S::ndeoudes@endocrine.org::21b61056-2d57-4398-bbba-596b56d13d14" providerId="AD" clId="Web-{D70FC87B-B25F-731C-B477-AFEC361D0D79}" dt="2026-03-24T12:36:13.523" v="1" actId="14100"/>
      <pc:docMkLst>
        <pc:docMk/>
      </pc:docMkLst>
      <pc:sldChg chg="modSp">
        <pc:chgData name="Deoudes, Niki" userId="S::ndeoudes@endocrine.org::21b61056-2d57-4398-bbba-596b56d13d14" providerId="AD" clId="Web-{D70FC87B-B25F-731C-B477-AFEC361D0D79}" dt="2026-03-24T12:36:13.523" v="1" actId="14100"/>
        <pc:sldMkLst>
          <pc:docMk/>
          <pc:sldMk cId="53933556" sldId="264"/>
        </pc:sldMkLst>
        <pc:picChg chg="mod">
          <ac:chgData name="Deoudes, Niki" userId="S::ndeoudes@endocrine.org::21b61056-2d57-4398-bbba-596b56d13d14" providerId="AD" clId="Web-{D70FC87B-B25F-731C-B477-AFEC361D0D79}" dt="2026-03-24T12:36:13.523" v="1" actId="14100"/>
          <ac:picMkLst>
            <pc:docMk/>
            <pc:sldMk cId="53933556" sldId="264"/>
            <ac:picMk id="3" creationId="{B3020D83-A0A2-6B05-DCDD-AC33E0987DB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1_FF96C3D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A_63AFB4EC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B_35931AE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2B78A85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2_5CBEC36C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3_DBB9533B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4_F377ED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5_79601C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6_F8AAC42D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7_C82FF8A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8_336F5F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9_92F5073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190155"/>
            <a:ext cx="38404800" cy="8913707"/>
          </a:xfrm>
        </p:spPr>
        <p:txBody>
          <a:bodyPr anchor="b"/>
          <a:lstStyle>
            <a:lvl1pPr algn="ctr">
              <a:defRPr sz="2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3447609"/>
            <a:ext cx="38404800" cy="6181511"/>
          </a:xfrm>
        </p:spPr>
        <p:txBody>
          <a:bodyPr/>
          <a:lstStyle>
            <a:lvl1pPr marL="0" indent="0" algn="ctr">
              <a:buNone/>
              <a:defRPr sz="8960"/>
            </a:lvl1pPr>
            <a:lvl2pPr marL="1706865" indent="0" algn="ctr">
              <a:buNone/>
              <a:defRPr sz="7467"/>
            </a:lvl2pPr>
            <a:lvl3pPr marL="3413730" indent="0" algn="ctr">
              <a:buNone/>
              <a:defRPr sz="6720"/>
            </a:lvl3pPr>
            <a:lvl4pPr marL="5120594" indent="0" algn="ctr">
              <a:buNone/>
              <a:defRPr sz="5973"/>
            </a:lvl4pPr>
            <a:lvl5pPr marL="6827459" indent="0" algn="ctr">
              <a:buNone/>
              <a:defRPr sz="5973"/>
            </a:lvl5pPr>
            <a:lvl6pPr marL="8534324" indent="0" algn="ctr">
              <a:buNone/>
              <a:defRPr sz="5973"/>
            </a:lvl6pPr>
            <a:lvl7pPr marL="10241189" indent="0" algn="ctr">
              <a:buNone/>
              <a:defRPr sz="5973"/>
            </a:lvl7pPr>
            <a:lvl8pPr marL="11948053" indent="0" algn="ctr">
              <a:buNone/>
              <a:defRPr sz="5973"/>
            </a:lvl8pPr>
            <a:lvl9pPr marL="13654918" indent="0" algn="ctr">
              <a:buNone/>
              <a:defRPr sz="59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363133"/>
            <a:ext cx="1104138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363133"/>
            <a:ext cx="32484060" cy="2169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6383024"/>
            <a:ext cx="44165520" cy="10650218"/>
          </a:xfrm>
        </p:spPr>
        <p:txBody>
          <a:bodyPr anchor="b"/>
          <a:lstStyle>
            <a:lvl1pPr>
              <a:defRPr sz="2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7133997"/>
            <a:ext cx="44165520" cy="5600698"/>
          </a:xfrm>
        </p:spPr>
        <p:txBody>
          <a:bodyPr/>
          <a:lstStyle>
            <a:lvl1pPr marL="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1pPr>
            <a:lvl2pPr marL="1706865" indent="0">
              <a:buNone/>
              <a:defRPr sz="7467">
                <a:solidFill>
                  <a:schemeClr val="tx1">
                    <a:tint val="82000"/>
                  </a:schemeClr>
                </a:solidFill>
              </a:defRPr>
            </a:lvl2pPr>
            <a:lvl3pPr marL="341373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3pPr>
            <a:lvl4pPr marL="5120594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4pPr>
            <a:lvl5pPr marL="6827459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5pPr>
            <a:lvl6pPr marL="8534324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6pPr>
            <a:lvl7pPr marL="10241189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7pPr>
            <a:lvl8pPr marL="11948053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8pPr>
            <a:lvl9pPr marL="13654918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6815667"/>
            <a:ext cx="2176272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6815667"/>
            <a:ext cx="2176272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363135"/>
            <a:ext cx="44165520" cy="4948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6276342"/>
            <a:ext cx="21662705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9352280"/>
            <a:ext cx="21662705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6276342"/>
            <a:ext cx="21769390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9352280"/>
            <a:ext cx="21769390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4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3686388"/>
            <a:ext cx="25923240" cy="18194867"/>
          </a:xfrm>
        </p:spPr>
        <p:txBody>
          <a:bodyPr/>
          <a:lstStyle>
            <a:lvl1pPr>
              <a:defRPr sz="11947"/>
            </a:lvl1pPr>
            <a:lvl2pPr>
              <a:defRPr sz="10453"/>
            </a:lvl2pPr>
            <a:lvl3pPr>
              <a:defRPr sz="8960"/>
            </a:lvl3pPr>
            <a:lvl4pPr>
              <a:defRPr sz="7467"/>
            </a:lvl4pPr>
            <a:lvl5pPr>
              <a:defRPr sz="7467"/>
            </a:lvl5pPr>
            <a:lvl6pPr>
              <a:defRPr sz="7467"/>
            </a:lvl6pPr>
            <a:lvl7pPr>
              <a:defRPr sz="7467"/>
            </a:lvl7pPr>
            <a:lvl8pPr>
              <a:defRPr sz="7467"/>
            </a:lvl8pPr>
            <a:lvl9pPr>
              <a:defRPr sz="7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3686388"/>
            <a:ext cx="25923240" cy="18194867"/>
          </a:xfrm>
        </p:spPr>
        <p:txBody>
          <a:bodyPr anchor="t"/>
          <a:lstStyle>
            <a:lvl1pPr marL="0" indent="0">
              <a:buNone/>
              <a:defRPr sz="11947"/>
            </a:lvl1pPr>
            <a:lvl2pPr marL="1706865" indent="0">
              <a:buNone/>
              <a:defRPr sz="10453"/>
            </a:lvl2pPr>
            <a:lvl3pPr marL="3413730" indent="0">
              <a:buNone/>
              <a:defRPr sz="8960"/>
            </a:lvl3pPr>
            <a:lvl4pPr marL="5120594" indent="0">
              <a:buNone/>
              <a:defRPr sz="7467"/>
            </a:lvl4pPr>
            <a:lvl5pPr marL="6827459" indent="0">
              <a:buNone/>
              <a:defRPr sz="7467"/>
            </a:lvl5pPr>
            <a:lvl6pPr marL="8534324" indent="0">
              <a:buNone/>
              <a:defRPr sz="7467"/>
            </a:lvl6pPr>
            <a:lvl7pPr marL="10241189" indent="0">
              <a:buNone/>
              <a:defRPr sz="7467"/>
            </a:lvl7pPr>
            <a:lvl8pPr marL="11948053" indent="0">
              <a:buNone/>
              <a:defRPr sz="7467"/>
            </a:lvl8pPr>
            <a:lvl9pPr marL="13654918" indent="0">
              <a:buNone/>
              <a:defRPr sz="7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6815667"/>
            <a:ext cx="4416552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0E25E-01BB-4CB0-BA2D-E4868F11790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13730" rtl="0" eaLnBrk="1" latinLnBrk="0" hangingPunct="1">
        <a:lnSpc>
          <a:spcPct val="90000"/>
        </a:lnSpc>
        <a:spcBef>
          <a:spcPct val="0"/>
        </a:spcBef>
        <a:buNone/>
        <a:defRPr sz="16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3432" indent="-853432" algn="l" defTabSz="3413730" rtl="0" eaLnBrk="1" latinLnBrk="0" hangingPunct="1">
        <a:lnSpc>
          <a:spcPct val="90000"/>
        </a:lnSpc>
        <a:spcBef>
          <a:spcPts val="3733"/>
        </a:spcBef>
        <a:buFont typeface="Arial" panose="020B0604020202020204" pitchFamily="34" charset="0"/>
        <a:buChar char="•"/>
        <a:defRPr sz="10453" kern="1200">
          <a:solidFill>
            <a:schemeClr val="tx1"/>
          </a:solidFill>
          <a:latin typeface="+mn-lt"/>
          <a:ea typeface="+mn-ea"/>
          <a:cs typeface="+mn-cs"/>
        </a:defRPr>
      </a:lvl1pPr>
      <a:lvl2pPr marL="2560297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2pPr>
      <a:lvl3pPr marL="4267162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3pPr>
      <a:lvl4pPr marL="5974027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7680891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9387756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1094621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486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4508350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706865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413730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3pPr>
      <a:lvl4pPr marL="5120594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6827459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8534324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0241189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1948053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3654918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18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56ED71-E2BE-6465-E2AB-F1E7DCFF9FE6}"/>
              </a:ext>
            </a:extLst>
          </p:cNvPr>
          <p:cNvSpPr txBox="1"/>
          <p:nvPr/>
        </p:nvSpPr>
        <p:spPr>
          <a:xfrm>
            <a:off x="5005044" y="7588849"/>
            <a:ext cx="40625551" cy="744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65"/>
              <a:t>This poster template includes a slide for each topical category for ENDO2026.  </a:t>
            </a:r>
          </a:p>
          <a:p>
            <a:endParaRPr lang="en-US" sz="7965"/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7965"/>
              <a:t>Please select your category’s template and delete all other slides.  </a:t>
            </a:r>
          </a:p>
          <a:p>
            <a:endParaRPr lang="en-US" sz="7965"/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7965"/>
              <a:t>This file is formatted for the 1:2 aspect ratio and can be printed any proportional size under such as 42”x84” or 36”x72.”</a:t>
            </a:r>
          </a:p>
        </p:txBody>
      </p:sp>
    </p:spTree>
    <p:extLst>
      <p:ext uri="{BB962C8B-B14F-4D97-AF65-F5344CB8AC3E}">
        <p14:creationId xmlns:p14="http://schemas.microsoft.com/office/powerpoint/2010/main" val="122812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E5D1-238E-F7AE-5F59-A8D6A2B7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DB5BC8-4848-2CB4-E382-BDF2151C5038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C680C-A70A-4205-70BD-A6A3C145EF4C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B6C8F9FE-E55C-FCA9-7BBE-1C270D8D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8CB17957-5A5F-9EDA-C264-69B3832A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E84FA-1B1E-4193-18F2-9398046B2259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5B6BCA-DF4C-804F-2DA5-6471AACF09CE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BEAAC-F6B6-1378-75D5-214E57DC7A8C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AA1498-1A5B-2EC7-01EF-C6A8F02ADE37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EEE73-188B-B4F4-3880-29473A905728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AB5FD-1D2B-BB89-828B-522E0350411B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ACEA0-8A00-E80D-6130-EC2013AA67C3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8A72C-1F2B-58C8-8E10-134BB3D68E70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96F77-4B4F-83DE-8588-EA164F5BA149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52074A-8178-2A10-7955-A770191295DF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9D7CB-73BB-0E34-370F-AFFABFCA4C91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1C36A-6A89-1C10-4D30-79C2F6467C4C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9A2F4-7C01-D555-E40B-D2EC38081443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AE9B5E3-1609-0D41-7085-5B7A59182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63734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BDADBAB0-1931-0D4E-FF85-463456EAD88B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52E3CA8E-63AE-71B6-4F02-6BFC25FD3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462898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0EC2DB49-92EB-9569-E44E-C2E1C3C21DDB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955AC13-936F-47A9-FEAD-6D50A62CB0BA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7B4812-C3C6-9E18-90B6-8E07E4A82A06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A21F0-A6F1-D031-0CE5-0C94D14AF5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1"/>
            <a:ext cx="4200202" cy="3360163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FEAEBA66-DAD7-074C-CC17-4C8CCC59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AF9F2D38-9FB3-E5B8-6030-1A942A8A8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6553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6688-5670-A89A-992B-06E129B30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37C39-76E6-9EED-92BD-C660BEB1E133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CE342-463F-70D6-4E40-55A32815116C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D49FB754-B804-F4B7-EC7B-782071DA5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FBAFBDD3-39D3-57A4-2778-0FEF036C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EA97C-908E-D506-F8C1-0CB1B56D80AD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4F7F3-560F-4CB1-F672-71A2243F5E14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8C1A8-2DE5-B183-824E-2F1685C60639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A1B84-6F0F-A5D5-5176-BF8ED9D5198E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12097E-C307-3860-B179-027E945AC230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5689C-CD6A-1D29-7DE8-6C0550086163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351D20-2532-9104-AAEC-63DFAAC0495F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CA24C-9824-F4A3-7835-576D829A102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7D398-DDAB-14E0-F04A-ABE9DC1787C9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B9268-D925-16E1-528D-9B5006DF29B9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544D0-432C-C4F0-3478-0D0C875004C5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744FA-EAFA-4DA4-A58D-9A7F6D9AAAA9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81CD57-961B-C56A-FB57-209D0AA6DB12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6FB1794-7F17-3D3B-0874-F548408F6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538046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1DB02BEB-8FFA-7748-C54E-23A5CD7CC54E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07F4A95C-EB20-1A9C-0E3C-EEE078599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280712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10B4668A-321E-E838-D075-7C3309371155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6A36225-F18E-551E-D905-63ED97F9C6D0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04278-6FAC-84EC-5CB6-E9B5BAD86BB7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78A84-E014-14FA-B73B-1C591BD37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4823"/>
            <a:ext cx="4200202" cy="3360162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893CC805-FC10-3B25-7468-BF8DA003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B8C83715-2A54-30EB-5A3E-D26F50673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67245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084A-6B62-7437-B31A-8AD6EA706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481DFE-28FC-B5F9-8ABC-82BB39F6142B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8B7C6-2EDA-B449-E239-4D6DABBD3EE1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FF4ACF09-7CF6-02D8-7F9D-656B79DF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26E77916-079D-EF77-6E29-C8749261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C3D77-00D5-4B53-E537-8C74A257D863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98A9F-D761-DEA9-E89F-04A383ACEB23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F214A8-7E9E-69C1-E0FD-8A894F17A41C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E67CA-6998-FFFF-9CA3-47E56FE3AB02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EA7F49-99F5-9CC9-281E-A486C408665C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B04BBE-7FB4-CEF9-3941-0B707681C982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D0E8E-82CE-08B0-B9BC-E316FF3A71DB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018B0-20D9-FF0D-5793-9F55C20D0410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6BCF30-707E-3961-3C18-F30271D0C6DA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92D4F-A4DF-2014-03E3-D6A6A66BD3B3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0D323B-5531-596A-E2DA-0F99BFBED0C6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229E4A-5932-0700-11AD-226418F78F81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F30DDC-D0FB-E746-3FEA-035E5D2909BE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96EEB3F4-3ED0-A8FF-9F86-F5C386E93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281904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98302784-1919-CE65-C8A2-BF4E6275B08A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4073448-7B83-8883-BEE5-9B532F77A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191005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17C87C12-F709-8337-8494-07AC2A8588B6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D6EAEC16-2270-4198-D397-56667B3D7D49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6A399F-E746-6248-E099-39667109FEA8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53468-C74C-D309-724A-5D708C1641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2" y="154823"/>
            <a:ext cx="4200201" cy="3360162"/>
          </a:xfrm>
          <a:prstGeom prst="rect">
            <a:avLst/>
          </a:prstGeom>
          <a:solidFill>
            <a:srgbClr val="EAEDF1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5C11CFF0-E580-59A0-D649-D74D21BF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519849A6-CED0-83E8-A6C4-67B1AE57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617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4884F-5B0B-9AF2-07D7-CC0DAAE2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B92D9-4397-7CE5-CD73-7ED13151C3D9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2F639-D65A-8159-6FEA-591E7E7783DD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FC0BF88B-0C02-1855-D1F6-1EC756DDB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E06CC84A-733D-DDA9-1E65-A6952B5C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F74B5-7405-E16B-E063-AC1967D940AA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F3B7AB-9763-1411-6220-FD423884BD1B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FC0EC-C907-F3BA-FAEA-1A778A8476E4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0FDF0-1F3D-768B-67DB-D38F0F17CD66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3F7F04-AA41-552E-96D7-0953BCA9945F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3CAC7-F222-B445-9ED1-A10399B6CA5D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515B68-5F91-8E4D-6D61-88D8353D08E4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D4ED1-4225-4E7C-8742-F3F5A61BDCE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A5657-CE39-3E11-CA01-1778127AF9D4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3C08D6-EEEE-DA1F-12D7-89F7A32A6752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0FECC-1B0E-F1BB-5AFD-7B53B78B723F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24031D-B238-E21F-ED4D-39D29543FF99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E5920-5E3B-E3E0-81BE-7D599F0B8BE8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F9995B24-5982-C96A-973A-C7D3DC7EE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961813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F93EB92F-FBE1-ABA9-C99C-48566C3353B6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DCA5E81F-A1C0-450D-7B47-702B77147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467352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9A6ED444-3697-A66C-E34F-88E2BEE291BA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E738DDF-DD9B-CA0F-DFF7-75782ABFAF48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220221-961C-A79B-BA73-DAB49D091D3D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409DD-88DB-DA5D-F4C9-F9656E80B1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2" y="159791"/>
            <a:ext cx="4200201" cy="3360161"/>
          </a:xfrm>
          <a:prstGeom prst="rect">
            <a:avLst/>
          </a:prstGeom>
          <a:solidFill>
            <a:srgbClr val="EAEDF1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A9C7607B-7FFE-55EA-07B8-05D126AA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511C7C59-AAC7-1679-023A-29466A9D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72932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E7D6CA-EFB5-AC15-ED79-FC2BC292A3FB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11A6C-EE02-B223-D016-D7F302A406A5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B1738AF9-B737-8CD2-DCDD-7A8C2657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63F16E78-B662-A3CE-0596-56F60AC4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0971DE-1B71-BB3F-ADF1-0979624B50CA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46F820-B714-E4E5-8E77-9CF3D783E38E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8E0B87-5A94-559E-FC70-18E034AA797F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90C059-2B5D-5C60-301F-6E683D8FEB99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753D3F-A6C3-1C0D-09C5-FC8F5A9572F9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14D82-7B7E-88EC-7AD8-7C53BEC509FF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46B039-0AE5-9DE5-3FD2-C54EDB28ABD0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D0FC2A-9FCA-523B-509E-9E6D16CB6F35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8ACB5-EC6F-3425-04B2-7DD21D2EA1BF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31B9A-B0BE-7F1D-7E3D-00DADB0878E1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1F9C81-4B53-DF6A-9EF6-AFF76C693C04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7597B-07BB-25E7-B313-7B26CA7E962E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9C53C5-090A-5230-1653-092EFDF2F799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6702A97F-ACF8-7651-0177-9468EF6C7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043041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5773B46A-8F25-7697-A27B-4A53C128F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90494"/>
              </p:ext>
            </p:extLst>
          </p:nvPr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A65E45FE-E644-FAE5-A807-718D33393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783707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33F7F903-8661-4BFF-AD63-8384325A0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982826"/>
              </p:ext>
            </p:extLst>
          </p:nvPr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CC618B2-726B-70E3-90C5-C349995963FD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194DC-7C43-B7D4-B5DA-45FD05B42651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31D8A-8A1F-C027-6330-C3D30A474E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59791"/>
            <a:ext cx="4200206" cy="33601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F1382B7D-E493-765B-9EEC-F44B8932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89583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BC5309FD-6681-400D-5B93-E4297A45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89583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28807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CDA64-CD07-543A-F131-22D76664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7AFA39-F4FB-EB9A-12F2-8F7365F84F7D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4A2017-9FF8-8B28-0323-39C1EDC885D8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952BFE5C-F127-3CF9-385B-494F5BC9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A21E7EEC-3787-A0B1-4755-6B51D458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CB241E-6453-9267-92FC-2B813211AF67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DE1BA-C743-18B3-4308-82BA25774D8F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3099FE-F735-6078-121C-92FC37262898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DDB19F-D370-6E0B-84EB-67F3A95AA5B2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93A94-8CC7-4CF9-404B-5A0BFE556230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45D53E-F2AC-CCDE-8244-479A64A11B47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C8BF53-03FE-2831-9438-E51E0252BCCC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23399-A020-567A-E12B-F0C93BE880F3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8CE6B-7AD3-98D0-75B5-80F101326CFF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352F4B-9298-D123-A48D-F23DF55FD0C0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DA9C75-B295-3581-8B63-D81D618F911D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02D5C-78C7-AAA9-1829-99CB3067B3F8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03646-8512-8EAC-EF77-3CBE888F44BE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6C66A87-BB2B-6C24-B0EA-A0BD03D7D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655493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BA52B962-BBF4-7E9B-4760-528C3622FFD4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AAD64BE6-F72C-111D-A7F9-562BE03D3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45034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BFF60FA-B3DD-C0EA-3863-493142D9C368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41E39E4-9380-17B5-7A5F-C2FD874B3834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6A9597-A5FD-0167-930E-CDC82BB77A1F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B701F-89FE-9602-F1DE-E2176390A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1"/>
            <a:ext cx="4200205" cy="33601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B6F076E9-8A27-0800-CFC5-CAA2110F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10B1167E-0673-3E47-393A-83DF3250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55600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60C7E-5835-77F0-1B6B-01FBD15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FFB42-2396-2A09-25C6-F70E5968648C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BAE20-9EF8-7D73-7F25-3372FD3841C2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15A83CB0-DF5A-ADCE-DB1E-05A2D182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0BF7F648-EA01-4E48-567E-163A4210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AC8D9A-BF61-DB10-4654-7093C198D258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18DA92-0086-BB73-A72F-79F7D257C71F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7779B9-2C10-0993-3A22-732F9170D31D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0E7F5-757C-A477-F23F-951C346402EB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0CFB0-30E0-2A4C-8E8A-11243983A537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AFD35D-9474-3570-19BE-34205876EADC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37CDB-9B78-D36A-7A2C-192E51626B8B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7995BB-544C-B16D-A9C8-B3866EE146D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9A0E4-95C6-EDF4-EAAC-04E6503A6C94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6494D-F853-403F-4274-AC28CAC95E0C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2147F-7AA0-5672-D02D-A29370F841D0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5297FB-04B8-DAC0-E387-35BCAB1304CE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2F9A08-614F-E40F-5055-6858B666E136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BFC2D046-3F3B-C0BD-FA30-69923D807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703551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DA23AFD2-A25F-1720-9015-FA72F85126A6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55DC4E59-0193-CE5F-3F3F-46E8F9C8E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57243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D3BDD31B-74EC-85BE-227A-31F91017460B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33A014F-48A9-3FE1-51A6-73EE88208824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D688B-582A-CD8A-44AF-8DCFDA9163F0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0FE52-A4E9-EA1E-279A-F536BB731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4823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EA616B22-9AB2-D16D-568A-E61C9054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CBD7A963-1825-DCD9-DA5B-041F4AE4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68635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6AD14-F480-0C23-F929-DC27EAD9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E32FDD-CE60-49A5-53B6-C74B3C5CD666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D625F-35F8-ED20-051F-5EA7F5CCDF70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62A8BA55-471A-EF94-7BAB-E24172A1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D3AFEE3F-57E4-8005-3446-C392CC05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BE05BE-6234-A9EA-4EC1-DFC9B95B8715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329969-1BCA-47EE-BA40-54B88EC3F785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D259A2-44A4-8E1E-8235-EEF77A664E58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47E753-346D-6065-BD4A-2A9A0C3F401B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B42564-B62B-98F7-044E-3EE6A46D16AE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CAC3D4-4F94-0A14-645D-A1AAA67B4716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7B2508-F8F6-98AA-326F-B1F8AC494DE2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90421-C13F-7405-2DB1-F01C67D02728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3F3DC-DAC9-FE58-7B25-6C3145FA228D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6B2F2B-4132-C283-0962-6D2E946A4223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C57BD-0959-3A2F-B969-9B159D24A960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8646FA-DC70-5B66-128A-5C2AB15FF797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4E04D4-5082-6AEB-D7AB-486282170665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D428E31-B6F4-4067-1A1C-B75B1E969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350727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C58DAEDD-41D8-737C-E4D3-FFA40BCAEABD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F878DFE7-5AA2-D925-EFB7-E7FAABC07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072488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64B1753C-703D-C01E-3EB3-5FD95944CDFF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EC7A245-2AF3-4195-1D34-D65ED9AF28E2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D30ED9-598A-BCB4-44CA-A4DDC987E742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A9CE9-4775-92CB-6351-D7CC87FDCF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0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C6EC9EC9-2083-CD68-6EE6-6FAD449D8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3410E8CF-432F-4B49-9C60-FD30D867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08472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0FC0-8EAA-C13D-2BCC-BD488B22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2A0063-BCF4-D602-DFA0-8974515A1493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5FA7D-090C-3CB7-0942-F1CEFBC25F96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C80FB487-D5D2-AC30-4721-3D118846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F2E05667-EB51-535B-4EDF-43161746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39CC38-F98D-C93A-7952-E98AE46E8D4C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9D677-CE8A-95D8-C133-AB509FBD4A31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CC4F4-658C-4150-A31F-980B525EACDB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4EABA-5887-07EF-8BA7-79056C5D9930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CAAFBF-A8B9-5ADF-7D0A-B5CE0D4B086F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3CC363-207F-30D5-0DE9-2B179C6F427F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8D303-9942-E324-5A8C-A3E938F5775F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7A3EB-DEC1-69D6-D6D2-89D51C6E5A7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11901-48A7-6C28-5C93-F1B8B12678E6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AA608-B9A3-4DDE-64C1-069BC83DD9E8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E8854B-5618-CDDA-C75B-0240CE0B2D2C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E4423-E85D-D779-EE97-9E8AB93142CD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85CA93-799B-E582-755A-444D6BF7A809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E90B7DDD-6C72-52E3-2B74-A675529BC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742214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EF39CB9C-E03C-FCE6-EFCB-094FFEF7D317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557C58F9-F50C-537E-2730-A1CD27145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757784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06ABDEC-8AC5-9A52-1AF4-03B3D4F13914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5B071C1-F8AF-7CBA-F697-D1AA4227DAE8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A3E0E5-5CC2-B43B-7915-87269917D4C7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E7594-3038-ED04-39B5-6EC9BC5A80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0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01F21506-1508-3A33-B92E-F65EA48C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6569BB5E-616D-60B1-B5B9-AFF85D0A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03634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CA24C-2701-C9A9-FAC5-EDAC553DD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F74E76-7693-5074-E74D-5312D8AA2B69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F3C69-C351-D140-A4D6-AFA55E74694B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5D7F11BC-66FB-4141-53AF-A3A77FB2E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DCA7AFA6-7AA9-2733-D619-5E4DEB42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8C40F-A009-90E8-8E49-927C0A877FFF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31951-4A1D-ABCD-64AD-7DE384A6B0CF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C86CBD-0EFD-9865-13CA-4F355537CFD7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4AB0F4-6A9B-C247-E85F-83D9747EFE09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DDF0B4-9269-5338-BE00-68053F1EC8E8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76E499-7A89-27BD-ABD6-9A4FD8836E70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AE752-4E47-1D7E-A32B-6B8D390E2403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C7E4C-DECB-C53A-118E-7BC78706B3F4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C9BDC-CA90-8155-96C6-76F67566D082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937C42-BE14-0A0B-5161-60789A6AD2BA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6707F5-F55C-10B6-0CD0-3B79F40D1A1C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B8B51-4FA7-1E84-7B7C-E99D89B01D8B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6100E6-62DD-612C-8FFB-08A830866779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CF436CC-BE27-7AC7-8CD5-9E195097E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616864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DD80EE45-6CD9-4107-1A8E-EC325670317E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12DB5B76-E7CA-082A-E32C-94503D656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341619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0A2A7C45-163B-FEFC-58C9-85C69D7E9BAD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80E9C783-2AAB-2407-42DA-FAD9C81E8C64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77ACC6-F569-64B5-EA52-15758B53B3D6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5522B-23BD-6061-C6E9-9184315D74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0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30187A67-104B-0194-D171-F3360261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361425EF-A9B6-8199-43CC-30DA73C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1719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3EAE2-6F76-B543-98C6-F9DF9BCD1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6EAA10-64FF-4304-3CAB-9C1A279F1F21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C9BB2-4396-B3C4-F99E-BB1093114F9E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8AF71076-0F07-E646-CA03-97BC08C1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B32C0E73-7D11-8215-B415-B284D118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08C2A2-CE53-6CF1-6DEA-430FD2F8305F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DBB2D9-1225-7E78-3365-E9252F5A5DC5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8307B6-02A6-3826-16E4-07DE0F0C88C2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70D8A-4E07-1370-D5F3-8D3A187CAF9E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5E0951-3A33-476B-1CA7-AA24E60E7D3B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33B7E4-CC3D-5408-8656-56B747842CEC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AFC8C-6FAD-3077-5912-A5DE72F3C1C7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76DCB-122A-5910-6453-235FF703421A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BFAED-215B-B0EC-6C95-EDB8158480C6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8DE285-D645-0756-60D0-31060084510D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AD6A3-97C6-60E3-602F-A8EEBA398614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DD902-92F4-AB87-A110-17655B929730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22E3C0-C204-DFE4-03E5-C48E7D537251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B75C2B44-A86D-2563-FB94-3CC99AE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161711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D6703633-18CA-03C4-73D8-A1CA0D6B1F74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C718416D-2DCF-D562-D080-CCA484711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84922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B4D8395F-B5DD-ED08-A8CE-6743EED4D8FA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189842A-C90C-3B3B-F2C5-CFC8B5484AB7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403040-B4B2-7CF3-3FD6-6A359715A283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9F12A-410F-0063-4286-E5E6818C20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" y="154823"/>
            <a:ext cx="4200204" cy="3360164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88A51DC4-8CFE-648C-6C38-87AFC2B2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F2E03B55-FF17-9623-1FE7-BC30DC54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35858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16DDB-666D-BF52-66CF-39AC5B65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0CD665-C692-B71B-04F5-BCEAEE128B0B}"/>
              </a:ext>
            </a:extLst>
          </p:cNvPr>
          <p:cNvSpPr/>
          <p:nvPr/>
        </p:nvSpPr>
        <p:spPr>
          <a:xfrm>
            <a:off x="-2" y="0"/>
            <a:ext cx="51206400" cy="368844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64A54-B9E2-9F6F-100D-A358A78E7FDA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F3E9B2C0-166B-441F-04C7-AE6C37D2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398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B9BA561C-977B-5460-F08E-D860DDA7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398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D8FD99-2198-5A86-E0E9-6F28A3F14035}"/>
              </a:ext>
            </a:extLst>
          </p:cNvPr>
          <p:cNvSpPr/>
          <p:nvPr/>
        </p:nvSpPr>
        <p:spPr>
          <a:xfrm>
            <a:off x="205738" y="4486011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3C31F-6094-A9DA-962A-D9BE3B3B948E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B3F07-23DD-ED3F-949C-8AAF0E1E6CFC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ECD822-1AC5-F199-AF6A-99EA9FD2199E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C746C-331A-26CE-23C4-8641DE156F69}"/>
              </a:ext>
            </a:extLst>
          </p:cNvPr>
          <p:cNvSpPr/>
          <p:nvPr/>
        </p:nvSpPr>
        <p:spPr>
          <a:xfrm>
            <a:off x="17305019" y="4486011"/>
            <a:ext cx="33558479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159E39-59CB-62C1-00BE-19D5064DA5E3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0DAA24-26C1-7639-E02B-67D944686688}"/>
              </a:ext>
            </a:extLst>
          </p:cNvPr>
          <p:cNvSpPr txBox="1"/>
          <p:nvPr/>
        </p:nvSpPr>
        <p:spPr>
          <a:xfrm>
            <a:off x="205738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endParaRPr lang="en-US" sz="3200">
              <a:cs typeface="Arial" panose="020B0604020202020204" pitchFamily="34" charset="0"/>
            </a:endParaRPr>
          </a:p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A7E2A-422A-F1DB-0A1E-16988CC16CA3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61549F-0D1C-C5C4-86A6-F990C950B337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58B90-AD74-6AE1-21E9-3FE9C0A41150}"/>
              </a:ext>
            </a:extLst>
          </p:cNvPr>
          <p:cNvSpPr txBox="1"/>
          <p:nvPr/>
        </p:nvSpPr>
        <p:spPr>
          <a:xfrm>
            <a:off x="25549994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008726-8377-E4AD-03D2-DFEB62876969}"/>
              </a:ext>
            </a:extLst>
          </p:cNvPr>
          <p:cNvSpPr txBox="1"/>
          <p:nvPr/>
        </p:nvSpPr>
        <p:spPr>
          <a:xfrm>
            <a:off x="42311532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82070-5449-657B-1965-0F1688D69BD7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79D8A9-406A-11A4-2D8D-128153158E15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1D1151E-FF13-8D1F-1121-68B86EAA9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239210"/>
              </p:ext>
            </p:extLst>
          </p:nvPr>
        </p:nvGraphicFramePr>
        <p:xfrm>
          <a:off x="17305018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6D9E330C-7238-7E82-321D-32E459FD6917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857A1B99-C74A-ADFF-5A4D-4767DCAA8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463290"/>
              </p:ext>
            </p:extLst>
          </p:nvPr>
        </p:nvGraphicFramePr>
        <p:xfrm>
          <a:off x="34404301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9E617FF-074E-07D1-8D90-C9121F4BE958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05D7A3F-6185-A822-BD8D-3A86BC4AEED2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9BEC12-77E3-ADA2-DEEF-4673BC8C7E2F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Lorem ipsum dolor sit </a:t>
            </a:r>
            <a:r>
              <a:rPr lang="en-US" sz="3200" err="1"/>
              <a:t>amet</a:t>
            </a:r>
            <a:r>
              <a:rPr lang="en-US" sz="3200"/>
              <a:t>, </a:t>
            </a:r>
            <a:r>
              <a:rPr lang="en-US" sz="3200" err="1"/>
              <a:t>consectetur</a:t>
            </a:r>
            <a:r>
              <a:rPr lang="en-US" sz="3200"/>
              <a:t> </a:t>
            </a:r>
            <a:r>
              <a:rPr lang="en-US" sz="3200" err="1"/>
              <a:t>adipiscing</a:t>
            </a:r>
            <a:r>
              <a:rPr lang="en-US" sz="3200"/>
              <a:t> </a:t>
            </a:r>
            <a:r>
              <a:rPr lang="en-US" sz="3200" err="1"/>
              <a:t>elit</a:t>
            </a:r>
            <a:r>
              <a:rPr lang="en-US" sz="3200"/>
              <a:t>, sed do </a:t>
            </a:r>
            <a:r>
              <a:rPr lang="en-US" sz="3200" err="1"/>
              <a:t>eiusmod</a:t>
            </a:r>
            <a:r>
              <a:rPr lang="en-US" sz="3200"/>
              <a:t> </a:t>
            </a:r>
            <a:r>
              <a:rPr lang="en-US" sz="3200" err="1"/>
              <a:t>tempor</a:t>
            </a:r>
            <a:r>
              <a:rPr lang="en-US" sz="3200"/>
              <a:t> </a:t>
            </a:r>
            <a:r>
              <a:rPr lang="en-US" sz="3200" err="1"/>
              <a:t>incididunt</a:t>
            </a:r>
            <a:r>
              <a:rPr lang="en-US" sz="3200"/>
              <a:t> </a:t>
            </a:r>
            <a:r>
              <a:rPr lang="en-US" sz="3200" err="1"/>
              <a:t>ut</a:t>
            </a:r>
            <a:r>
              <a:rPr lang="en-US" sz="3200"/>
              <a:t> labore et dolore magna </a:t>
            </a:r>
            <a:r>
              <a:rPr lang="en-US" sz="3200" err="1"/>
              <a:t>aliqua</a:t>
            </a:r>
            <a:r>
              <a:rPr lang="en-US" sz="320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Ut </a:t>
            </a:r>
            <a:r>
              <a:rPr lang="en-US" sz="3200" err="1"/>
              <a:t>enim</a:t>
            </a:r>
            <a:r>
              <a:rPr lang="en-US" sz="3200"/>
              <a:t> ad minim </a:t>
            </a:r>
            <a:r>
              <a:rPr lang="en-US" sz="3200" err="1"/>
              <a:t>veniam</a:t>
            </a:r>
            <a:r>
              <a:rPr lang="en-US" sz="3200"/>
              <a:t>, </a:t>
            </a:r>
            <a:r>
              <a:rPr lang="en-US" sz="3200" err="1"/>
              <a:t>quis</a:t>
            </a:r>
            <a:r>
              <a:rPr lang="en-US" sz="3200"/>
              <a:t> </a:t>
            </a:r>
            <a:r>
              <a:rPr lang="en-US" sz="3200" err="1"/>
              <a:t>nostrud</a:t>
            </a:r>
            <a:r>
              <a:rPr lang="en-US" sz="3200"/>
              <a:t> exercitation </a:t>
            </a:r>
            <a:r>
              <a:rPr lang="en-US" sz="3200" err="1"/>
              <a:t>ullamco</a:t>
            </a:r>
            <a:r>
              <a:rPr lang="en-US" sz="3200"/>
              <a:t> </a:t>
            </a:r>
            <a:r>
              <a:rPr lang="en-US" sz="3200" err="1"/>
              <a:t>laboris</a:t>
            </a:r>
            <a:r>
              <a:rPr lang="en-US" sz="3200"/>
              <a:t> nisi </a:t>
            </a:r>
            <a:r>
              <a:rPr lang="en-US" sz="3200" err="1"/>
              <a:t>ut</a:t>
            </a:r>
            <a:r>
              <a:rPr lang="en-US" sz="3200"/>
              <a:t> </a:t>
            </a:r>
            <a:r>
              <a:rPr lang="en-US" sz="3200" err="1"/>
              <a:t>aliquip</a:t>
            </a:r>
            <a:r>
              <a:rPr lang="en-US" sz="3200"/>
              <a:t> ex </a:t>
            </a:r>
            <a:r>
              <a:rPr lang="en-US" sz="3200" err="1"/>
              <a:t>ea</a:t>
            </a:r>
            <a:r>
              <a:rPr lang="en-US" sz="3200"/>
              <a:t> </a:t>
            </a:r>
            <a:r>
              <a:rPr lang="en-US" sz="3200" err="1"/>
              <a:t>commodo</a:t>
            </a:r>
            <a:r>
              <a:rPr lang="en-US" sz="3200"/>
              <a:t> </a:t>
            </a:r>
            <a:r>
              <a:rPr lang="en-US" sz="3200" err="1"/>
              <a:t>consequat</a:t>
            </a:r>
            <a:r>
              <a:rPr lang="en-US" sz="3200"/>
              <a:t>.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20D83-A0A2-6B05-DCDD-AC33E0987D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38" y="159791"/>
            <a:ext cx="4200204" cy="3360163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87E11203-1AA2-2416-A9EE-964DBD5C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87D8DE18-076C-392E-94A2-E53783DB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393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fd84e8-612a-4884-901b-9d9d2141a15b" xsi:nil="true"/>
    <lcf76f155ced4ddcb4097134ff3c332f xmlns="37672309-d27b-48f2-9ce1-6a02ee91c5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8EA66D1813C49812F974F5CEC77DD" ma:contentTypeVersion="18" ma:contentTypeDescription="Create a new document." ma:contentTypeScope="" ma:versionID="58af54328c4f26ab5f9ffd839185a2ac">
  <xsd:schema xmlns:xsd="http://www.w3.org/2001/XMLSchema" xmlns:xs="http://www.w3.org/2001/XMLSchema" xmlns:p="http://schemas.microsoft.com/office/2006/metadata/properties" xmlns:ns2="37672309-d27b-48f2-9ce1-6a02ee91c547" xmlns:ns3="f1fd84e8-612a-4884-901b-9d9d2141a15b" targetNamespace="http://schemas.microsoft.com/office/2006/metadata/properties" ma:root="true" ma:fieldsID="a0b925f5fa06d8871087dbaf9197a313" ns2:_="" ns3:_="">
    <xsd:import namespace="37672309-d27b-48f2-9ce1-6a02ee91c547"/>
    <xsd:import namespace="f1fd84e8-612a-4884-901b-9d9d2141a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309-d27b-48f2-9ce1-6a02ee91c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7e703e-194b-49e0-b7f6-c6224129f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84e8-612a-4884-901b-9d9d2141a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0dfaa748-7022-48ee-950e-d9556c3279ef" ma:internalName="TaxCatchAll" ma:showField="CatchAllData" ma:web="f1fd84e8-612a-4884-901b-9d9d2141a1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92906-707F-41CA-9099-05A5A476C564}">
  <ds:schemaRefs>
    <ds:schemaRef ds:uri="37672309-d27b-48f2-9ce1-6a02ee91c547"/>
    <ds:schemaRef ds:uri="f1fd84e8-612a-4884-901b-9d9d2141a15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8B87EA-D189-4BA4-B397-208168C25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68ADD6-FC19-48A5-9B4E-24E51F037372}">
  <ds:schemaRefs>
    <ds:schemaRef ds:uri="37672309-d27b-48f2-9ce1-6a02ee91c547"/>
    <ds:schemaRef ds:uri="f1fd84e8-612a-4884-901b-9d9d2141a1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</dc:creator>
  <cp:revision>1</cp:revision>
  <dcterms:created xsi:type="dcterms:W3CDTF">2025-05-06T14:09:54Z</dcterms:created>
  <dcterms:modified xsi:type="dcterms:W3CDTF">2026-03-24T12:36:29Z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0x010100C998EA66D1813C49812F974F5CEC77DD</vt:lpwstr>
  </property>
  <property fmtid="{D5CDD505-2E9C-101B-9397-08002B2CF9AE}" pid="3" name="MediaServiceImageTags">
    <vt:lpwstr/>
  </property>
</Properties>
</file>