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88" r:id="rId2"/>
  </p:sldMasterIdLst>
  <p:notesMasterIdLst>
    <p:notesMasterId r:id="rId32"/>
  </p:notesMasterIdLst>
  <p:handoutMasterIdLst>
    <p:handoutMasterId r:id="rId33"/>
  </p:handoutMasterIdLst>
  <p:sldIdLst>
    <p:sldId id="256" r:id="rId3"/>
    <p:sldId id="319" r:id="rId4"/>
    <p:sldId id="320" r:id="rId5"/>
    <p:sldId id="259" r:id="rId6"/>
    <p:sldId id="260" r:id="rId7"/>
    <p:sldId id="261" r:id="rId8"/>
    <p:sldId id="323" r:id="rId9"/>
    <p:sldId id="324" r:id="rId10"/>
    <p:sldId id="325" r:id="rId11"/>
    <p:sldId id="257" r:id="rId12"/>
    <p:sldId id="262" r:id="rId13"/>
    <p:sldId id="258" r:id="rId14"/>
    <p:sldId id="326" r:id="rId15"/>
    <p:sldId id="327" r:id="rId16"/>
    <p:sldId id="328" r:id="rId17"/>
    <p:sldId id="263" r:id="rId18"/>
    <p:sldId id="264" r:id="rId19"/>
    <p:sldId id="265" r:id="rId20"/>
    <p:sldId id="291" r:id="rId21"/>
    <p:sldId id="266" r:id="rId22"/>
    <p:sldId id="267" r:id="rId23"/>
    <p:sldId id="290" r:id="rId24"/>
    <p:sldId id="268" r:id="rId25"/>
    <p:sldId id="269" r:id="rId26"/>
    <p:sldId id="271" r:id="rId27"/>
    <p:sldId id="272" r:id="rId28"/>
    <p:sldId id="273" r:id="rId29"/>
    <p:sldId id="274" r:id="rId30"/>
    <p:sldId id="27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AA8EAF-4B6A-F442-B7F6-089FCD549A4D}">
          <p14:sldIdLst>
            <p14:sldId id="256"/>
            <p14:sldId id="319"/>
            <p14:sldId id="320"/>
            <p14:sldId id="259"/>
            <p14:sldId id="260"/>
            <p14:sldId id="261"/>
            <p14:sldId id="323"/>
            <p14:sldId id="324"/>
            <p14:sldId id="325"/>
            <p14:sldId id="257"/>
            <p14:sldId id="262"/>
            <p14:sldId id="258"/>
            <p14:sldId id="326"/>
            <p14:sldId id="327"/>
            <p14:sldId id="328"/>
            <p14:sldId id="263"/>
            <p14:sldId id="264"/>
            <p14:sldId id="265"/>
            <p14:sldId id="291"/>
            <p14:sldId id="266"/>
            <p14:sldId id="267"/>
            <p14:sldId id="290"/>
            <p14:sldId id="268"/>
            <p14:sldId id="269"/>
            <p14:sldId id="271"/>
            <p14:sldId id="272"/>
            <p14:sldId id="273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16C"/>
    <a:srgbClr val="093474"/>
    <a:srgbClr val="DBB076"/>
    <a:srgbClr val="5999D4"/>
    <a:srgbClr val="511A6D"/>
    <a:srgbClr val="78952C"/>
    <a:srgbClr val="006472"/>
    <a:srgbClr val="4E4A88"/>
    <a:srgbClr val="6EE6BD"/>
    <a:srgbClr val="072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DE06CA-88DD-4FD4-9528-EBB898AC19DA}" v="1" dt="2026-03-29T17:00:53.084"/>
    <p1510:client id="{6FDD1349-EE98-4EED-87AB-FC8F3DB9DC3E}" v="72" dt="2026-03-28T22:32:52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4558"/>
  </p:normalViewPr>
  <p:slideViewPr>
    <p:cSldViewPr snapToGrid="0" snapToObjects="1">
      <p:cViewPr varScale="1">
        <p:scale>
          <a:sx n="128" d="100"/>
          <a:sy n="128" d="100"/>
        </p:scale>
        <p:origin x="17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2B147C-0FCC-694E-85FD-91635B954A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DE5BE8-448D-844C-AF89-9A83D90E08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A1DC8-1217-E54D-B197-7FEBA4E24A0B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8EB2D-4452-384E-B2C9-14F7F8BD4F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18A67B-F0B7-6D43-B3C3-BD8742CEE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33CE9-E0D1-7B4B-BFB1-C56B1698C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25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81AD0B-68D7-6043-B6EE-56820C3A9687}" type="datetimeFigureOut">
              <a:rPr lang="en-US" smtClean="0"/>
              <a:t>4/3/26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0E50E3-9BE5-8E4C-9CBD-36CCC38DF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654C-F844-6517-C05F-89FFB37D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65254-7DBC-7344-975F-B878862C61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6EC35-5AF1-7DA3-319C-86E281D61E3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9985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41B503-DFCE-B240-9E36-8DD3A04190D4}"/>
              </a:ext>
            </a:extLst>
          </p:cNvPr>
          <p:cNvSpPr/>
          <p:nvPr userDrawn="1"/>
        </p:nvSpPr>
        <p:spPr>
          <a:xfrm>
            <a:off x="0" y="3752603"/>
            <a:ext cx="12210089" cy="31053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1E861-6B16-B545-9F36-32EA401C8D9E}"/>
              </a:ext>
            </a:extLst>
          </p:cNvPr>
          <p:cNvSpPr/>
          <p:nvPr userDrawn="1"/>
        </p:nvSpPr>
        <p:spPr>
          <a:xfrm>
            <a:off x="1" y="6103917"/>
            <a:ext cx="12192000" cy="75408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7FBEBA-7704-B18D-58BE-BA62AA1E51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8179" y="1283115"/>
            <a:ext cx="11853730" cy="4125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11C7A-0B13-4D11-5834-2862C5093A13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618084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with Sideba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98FD96-0C5D-BF4B-B766-7B08F2E3BE33}"/>
              </a:ext>
            </a:extLst>
          </p:cNvPr>
          <p:cNvSpPr/>
          <p:nvPr userDrawn="1"/>
        </p:nvSpPr>
        <p:spPr>
          <a:xfrm>
            <a:off x="0" y="5631366"/>
            <a:ext cx="12192000" cy="1226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34160-ECAE-992F-D191-5FD51C02B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4" y="1865228"/>
            <a:ext cx="8985486" cy="31275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FD28A-085F-D56C-C733-A3825FA764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667" r="66332"/>
          <a:stretch>
            <a:fillRect/>
          </a:stretch>
        </p:blipFill>
        <p:spPr>
          <a:xfrm>
            <a:off x="9265788" y="-1"/>
            <a:ext cx="292621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4571B6-D900-D823-8EA5-DB0241C2BC75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082612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with Sidebar - Endo 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898FD96-0C5D-BF4B-B766-7B08F2E3BE33}"/>
              </a:ext>
            </a:extLst>
          </p:cNvPr>
          <p:cNvSpPr/>
          <p:nvPr userDrawn="1"/>
        </p:nvSpPr>
        <p:spPr>
          <a:xfrm>
            <a:off x="0" y="5631366"/>
            <a:ext cx="12192000" cy="1226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F5C78-3ECD-AB43-B89A-D022B9BA4E76}"/>
              </a:ext>
            </a:extLst>
          </p:cNvPr>
          <p:cNvSpPr/>
          <p:nvPr userDrawn="1"/>
        </p:nvSpPr>
        <p:spPr>
          <a:xfrm>
            <a:off x="9247703" y="1"/>
            <a:ext cx="2944297" cy="6866295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50DFC-217D-62D0-268A-51DFEDA21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024" y="1865228"/>
            <a:ext cx="8985486" cy="3127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E60E79-AF73-5552-3D6D-9E0A60286433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700846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3" y="1149658"/>
            <a:ext cx="1049379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3" y="3629333"/>
            <a:ext cx="10493793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F35CF-B7C9-DEEA-6342-48941312AD9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20181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with Sidebar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2E79DA7-C6B6-6C4B-8BE2-395A2C3F9878}"/>
              </a:ext>
            </a:extLst>
          </p:cNvPr>
          <p:cNvSpPr/>
          <p:nvPr userDrawn="1"/>
        </p:nvSpPr>
        <p:spPr>
          <a:xfrm>
            <a:off x="0" y="5651292"/>
            <a:ext cx="12192000" cy="1206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4A655-633C-C3C9-34A9-DF3082E4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7" r="66332"/>
          <a:stretch>
            <a:fillRect/>
          </a:stretch>
        </p:blipFill>
        <p:spPr>
          <a:xfrm>
            <a:off x="9265788" y="-1"/>
            <a:ext cx="292621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7732739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7732739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5FB067-FBC8-3AEA-0EF4-EB74DEB797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913684-2CE2-731D-EBF7-F17CC6ED516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02944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with Sidebar -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7732739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7732739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79DA7-C6B6-6C4B-8BE2-395A2C3F9878}"/>
              </a:ext>
            </a:extLst>
          </p:cNvPr>
          <p:cNvSpPr/>
          <p:nvPr userDrawn="1"/>
        </p:nvSpPr>
        <p:spPr>
          <a:xfrm>
            <a:off x="0" y="5651292"/>
            <a:ext cx="12192000" cy="12067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8D06B-852B-9E4C-A54D-F37E3C760E2C}"/>
              </a:ext>
            </a:extLst>
          </p:cNvPr>
          <p:cNvSpPr/>
          <p:nvPr userDrawn="1"/>
        </p:nvSpPr>
        <p:spPr>
          <a:xfrm>
            <a:off x="9247703" y="1"/>
            <a:ext cx="2944297" cy="6866295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A816E-086D-057F-0530-F3B00933E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452805-8CC8-8541-D546-EB161C827596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714679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21CF8-FADF-F24A-6D6C-2A9330BC5B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5000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rgbClr val="0934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cap="all" spc="300" baseline="0">
                <a:solidFill>
                  <a:srgbClr val="511A6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6EE023-AC3A-8326-9BD3-872CEAEDC2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40AC7-49C5-44BF-50D3-6CCCABDD855C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876213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71C008-9FCF-220D-48DA-E2EFB4556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5000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rgbClr val="511A6D">
              <a:alpha val="8980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456A9-44D7-9FFC-E78A-A72E52032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70A24E-B485-AE74-0905-B233A1AE9C3F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508531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Endo Blu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B46CE-E52B-5543-93F3-E8C9ED2CB3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rgbClr val="09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86BB14-8BE8-48B0-5D70-2A5260D9E0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2A0B6-711F-D5FB-D662-021DFAFDF218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9388883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White on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B46CE-E52B-5543-93F3-E8C9ED2CB3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A4C92-BC7D-0A4B-B0A3-1E92262F9B88}"/>
              </a:ext>
            </a:extLst>
          </p:cNvPr>
          <p:cNvSpPr/>
          <p:nvPr userDrawn="1"/>
        </p:nvSpPr>
        <p:spPr>
          <a:xfrm>
            <a:off x="-1" y="1511504"/>
            <a:ext cx="9329195" cy="3303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CC5912-71F2-B24E-816C-7C2BD03356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rgbClr val="0934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B64D6A-9183-1C45-A3BD-DC916A9364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buNone/>
              <a:defRPr sz="1800" cap="all" spc="300" baseline="0">
                <a:solidFill>
                  <a:srgbClr val="76808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60F8D-44AE-9CE8-24D1-019E966E68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690DC1-92FE-9904-0B2B-47EAF550B52F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07340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s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A6EBA-5AFE-561A-C63E-27B5DAEC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490E17-1242-FDAC-4A92-00109519E1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8218"/>
            <a:ext cx="10515600" cy="3835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4791E3-66F8-D8C6-A7F8-0F6DB2D5009C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20749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ws Expressed Disclaim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57EEE-84B5-5F9E-D154-71DE5BB1B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8" r="63485"/>
          <a:stretch>
            <a:fillRect/>
          </a:stretch>
        </p:blipFill>
        <p:spPr>
          <a:xfrm>
            <a:off x="-1" y="-1"/>
            <a:ext cx="318654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38A-E05B-BD41-09DB-A908C8E5451B}"/>
              </a:ext>
            </a:extLst>
          </p:cNvPr>
          <p:cNvSpPr/>
          <p:nvPr userDrawn="1"/>
        </p:nvSpPr>
        <p:spPr>
          <a:xfrm>
            <a:off x="3206292" y="1"/>
            <a:ext cx="8985707" cy="6866295"/>
          </a:xfrm>
          <a:prstGeom prst="rect">
            <a:avLst/>
          </a:prstGeom>
          <a:solidFill>
            <a:srgbClr val="511A6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719FA-9311-8D75-5625-9C588B8F7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58886-727F-3F0C-B8AC-5500454D4274}"/>
              </a:ext>
            </a:extLst>
          </p:cNvPr>
          <p:cNvSpPr txBox="1"/>
          <p:nvPr userDrawn="1"/>
        </p:nvSpPr>
        <p:spPr>
          <a:xfrm>
            <a:off x="3869473" y="1997838"/>
            <a:ext cx="7482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40145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ws Expressed Disclaim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57EEE-84B5-5F9E-D154-71DE5BB1B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68" r="63485"/>
          <a:stretch>
            <a:fillRect/>
          </a:stretch>
        </p:blipFill>
        <p:spPr>
          <a:xfrm>
            <a:off x="-1" y="-1"/>
            <a:ext cx="3186545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38A-E05B-BD41-09DB-A908C8E5451B}"/>
              </a:ext>
            </a:extLst>
          </p:cNvPr>
          <p:cNvSpPr/>
          <p:nvPr userDrawn="1"/>
        </p:nvSpPr>
        <p:spPr>
          <a:xfrm>
            <a:off x="3206292" y="1"/>
            <a:ext cx="8985707" cy="6866295"/>
          </a:xfrm>
          <a:prstGeom prst="rect">
            <a:avLst/>
          </a:prstGeom>
          <a:solidFill>
            <a:srgbClr val="7895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8719FA-9311-8D75-5625-9C588B8F71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258886-727F-3F0C-B8AC-5500454D4274}"/>
              </a:ext>
            </a:extLst>
          </p:cNvPr>
          <p:cNvSpPr txBox="1"/>
          <p:nvPr userDrawn="1"/>
        </p:nvSpPr>
        <p:spPr>
          <a:xfrm>
            <a:off x="3869473" y="1997838"/>
            <a:ext cx="74824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248612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E2E55D-3208-CA1F-DBE9-7C92FE0AA8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48" t="-1" b="121"/>
          <a:stretch>
            <a:fillRect/>
          </a:stretch>
        </p:blipFill>
        <p:spPr>
          <a:xfrm>
            <a:off x="3206100" y="-1"/>
            <a:ext cx="8985899" cy="6858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88C58FA-6F31-C6E6-250E-24D6543C67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0397" y="1454509"/>
            <a:ext cx="2570603" cy="4293093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rgbClr val="68A2D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enter callout or fact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35E157-0609-8DD1-D706-E953A21B37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7CDD10-A05F-7F86-0B24-19A11DDFC236}"/>
              </a:ext>
            </a:extLst>
          </p:cNvPr>
          <p:cNvSpPr txBox="1"/>
          <p:nvPr userDrawn="1"/>
        </p:nvSpPr>
        <p:spPr>
          <a:xfrm>
            <a:off x="3507896" y="6270173"/>
            <a:ext cx="4376057" cy="40011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55138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Callou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F66BB92-63C1-6141-847C-979BFA4976E7}"/>
              </a:ext>
            </a:extLst>
          </p:cNvPr>
          <p:cNvSpPr/>
          <p:nvPr userDrawn="1"/>
        </p:nvSpPr>
        <p:spPr>
          <a:xfrm>
            <a:off x="0" y="5747603"/>
            <a:ext cx="12192000" cy="1118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E8CBAF-4E9F-5841-B147-15B83F1CE897}"/>
              </a:ext>
            </a:extLst>
          </p:cNvPr>
          <p:cNvSpPr/>
          <p:nvPr userDrawn="1"/>
        </p:nvSpPr>
        <p:spPr>
          <a:xfrm>
            <a:off x="3206292" y="1"/>
            <a:ext cx="8985707" cy="6866295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E17821-CD38-DE2B-1087-3EDCE2E8FF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A323FDA7-67A3-979E-0549-7B2C588A072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0397" y="1454509"/>
            <a:ext cx="2570603" cy="4293093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rgbClr val="68A2D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enter callout or fact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9FA59C5-C515-A196-6BA0-CD5DE6AB3A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07896" y="3960735"/>
            <a:ext cx="8072438" cy="16494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8F78EC-2114-5AA5-5C57-6B2DA552BD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07896" y="1869127"/>
            <a:ext cx="8073396" cy="197493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4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2ACA03-8385-4DC6-A24F-8602326C2369}"/>
              </a:ext>
            </a:extLst>
          </p:cNvPr>
          <p:cNvSpPr txBox="1"/>
          <p:nvPr userDrawn="1"/>
        </p:nvSpPr>
        <p:spPr>
          <a:xfrm>
            <a:off x="3507896" y="6270173"/>
            <a:ext cx="4376057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86664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Image n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F1404-D2CE-2A42-AE34-83FAF882D495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15930-2AB9-01A7-BA93-7724B73A3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46"/>
          <a:stretch>
            <a:fillRect/>
          </a:stretch>
        </p:blipFill>
        <p:spPr>
          <a:xfrm>
            <a:off x="0" y="-1"/>
            <a:ext cx="12192000" cy="5646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036DCA-1070-A0D3-6214-67C933C391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243D7B-A8A5-009D-FF42-A191F73F8486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750165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n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4F1404-D2CE-2A42-AE34-83FAF882D495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381A1D-4BF9-9143-9920-C71594C8C150}"/>
              </a:ext>
            </a:extLst>
          </p:cNvPr>
          <p:cNvSpPr/>
          <p:nvPr userDrawn="1"/>
        </p:nvSpPr>
        <p:spPr>
          <a:xfrm>
            <a:off x="0" y="1"/>
            <a:ext cx="12210089" cy="564172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58D0DD7-6754-B5A6-80DB-3F415539C0C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4" y="1149658"/>
            <a:ext cx="801624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912D34B-FBCC-A36B-07F0-882EDE9635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4" y="3629333"/>
            <a:ext cx="8016240" cy="1655762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0F48D-EDF4-E713-A605-96A4E27F3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8BAA37-BC26-E4AB-52A7-D02C23079901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902837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77B67-5D1C-0844-9103-B7D3E7CC3F52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AD5DC6-1926-57D4-B8A1-B5879A479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46"/>
          <a:stretch>
            <a:fillRect/>
          </a:stretch>
        </p:blipFill>
        <p:spPr>
          <a:xfrm>
            <a:off x="0" y="-1"/>
            <a:ext cx="12192000" cy="56468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511A6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A4ACE4-ED53-1319-1E9D-410B6A2EF2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09963F-30A6-FF3C-6D09-DFFA4EEAE9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4725" y="3958640"/>
            <a:ext cx="7045013" cy="1031847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4E45A2-AA50-34CE-92AC-A54B13D68FCA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800195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Endo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777B67-5D1C-0844-9103-B7D3E7CC3F52}"/>
              </a:ext>
            </a:extLst>
          </p:cNvPr>
          <p:cNvSpPr/>
          <p:nvPr userDrawn="1"/>
        </p:nvSpPr>
        <p:spPr>
          <a:xfrm>
            <a:off x="0" y="5646804"/>
            <a:ext cx="12210089" cy="1211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9E5D18-C4C4-6841-A2EA-4D021D633755}"/>
              </a:ext>
            </a:extLst>
          </p:cNvPr>
          <p:cNvSpPr/>
          <p:nvPr userDrawn="1"/>
        </p:nvSpPr>
        <p:spPr>
          <a:xfrm>
            <a:off x="0" y="1"/>
            <a:ext cx="12210089" cy="564172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68A2D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C16B3B-9318-0E47-99E9-DEB28D75EE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74360" y="3958640"/>
            <a:ext cx="7045378" cy="103184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 i="0" cap="all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EFC147-3717-BFBF-E96A-7100B7AEF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30FE8F-D7DD-76A8-D91F-A34668FBA323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587188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Image with White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EDFE4-3754-1139-E1E8-235610437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1679" b="38246"/>
          <a:stretch>
            <a:fillRect/>
          </a:stretch>
        </p:blipFill>
        <p:spPr>
          <a:xfrm>
            <a:off x="0" y="1067900"/>
            <a:ext cx="12192000" cy="45789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511A6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C16B3B-9318-0E47-99E9-DEB28D75EE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74360" y="3958640"/>
            <a:ext cx="7045378" cy="103184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9BED4-AC56-A847-8A2E-91276B2922D2}"/>
              </a:ext>
            </a:extLst>
          </p:cNvPr>
          <p:cNvSpPr/>
          <p:nvPr userDrawn="1"/>
        </p:nvSpPr>
        <p:spPr>
          <a:xfrm>
            <a:off x="0" y="5653668"/>
            <a:ext cx="12191237" cy="120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48CF8-7AD1-4D0A-60EB-822CC4CF3B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95238C-C0C8-98EF-3724-D8D4238CD2D8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341231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Callout - Endo Blue with White Bor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4059AD-669C-E241-ABAA-8A0DCE07E8AC}"/>
              </a:ext>
            </a:extLst>
          </p:cNvPr>
          <p:cNvSpPr/>
          <p:nvPr userDrawn="1"/>
        </p:nvSpPr>
        <p:spPr>
          <a:xfrm>
            <a:off x="0" y="1077132"/>
            <a:ext cx="12210089" cy="4564592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8AC694-2970-F641-A5C5-A543112F3AB9}"/>
              </a:ext>
            </a:extLst>
          </p:cNvPr>
          <p:cNvSpPr/>
          <p:nvPr userDrawn="1"/>
        </p:nvSpPr>
        <p:spPr>
          <a:xfrm>
            <a:off x="1" y="3642610"/>
            <a:ext cx="8677656" cy="1663908"/>
          </a:xfrm>
          <a:prstGeom prst="rect">
            <a:avLst/>
          </a:prstGeom>
          <a:solidFill>
            <a:srgbClr val="68A2D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6C16B3B-9318-0E47-99E9-DEB28D75EE9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74360" y="3958640"/>
            <a:ext cx="7045378" cy="1031847"/>
          </a:xfrm>
        </p:spPr>
        <p:txBody>
          <a:bodyPr anchor="ctr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enter callout or fact (10 words or less)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49BED4-AC56-A847-8A2E-91276B2922D2}"/>
              </a:ext>
            </a:extLst>
          </p:cNvPr>
          <p:cNvSpPr/>
          <p:nvPr userDrawn="1"/>
        </p:nvSpPr>
        <p:spPr>
          <a:xfrm>
            <a:off x="0" y="5653668"/>
            <a:ext cx="12191237" cy="1204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425D5-4023-6D63-9736-C61B6700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85044" y="6148775"/>
            <a:ext cx="2001430" cy="6966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428E4C-767D-408C-D7F5-9BB8B5160E37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04757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FCFD4-595F-5D6B-F3DC-287A0448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946DB-61C1-46D7-2557-25B4EEC56E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199" y="1828377"/>
            <a:ext cx="5056632" cy="3789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5514BD-6A8D-7CD8-5D5C-801E976DA9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168" y="1828377"/>
            <a:ext cx="5056632" cy="37893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EFB9-8D76-D62D-22CF-2A8CE949BF89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656111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F44F-F413-0849-A5B6-0668721B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2D4DD-EB4E-129E-C6F5-3ABBBEB6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0934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884C7-94E8-CFD3-6357-8FD16548B872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98771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CAA4-93C5-384F-03BA-E8D5CFC8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9C4F1-7B95-5E39-71E0-E616D234D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8553"/>
            <a:ext cx="10515600" cy="3657600"/>
          </a:xfrm>
        </p:spPr>
        <p:txBody>
          <a:bodyPr/>
          <a:lstStyle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6B531-EB16-066C-1F1F-0D4C56377F99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5167459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5C89E-4F07-5A4D-7034-BD518F83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55593-4EDC-D412-9BC0-2E3DCF14C1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0261"/>
            <a:ext cx="5056632" cy="3657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807145-CEA8-0C5D-CECB-6FB5C27D33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168" y="1810261"/>
            <a:ext cx="5056632" cy="3657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50618F-8AD6-E841-D5F0-4959B4DF6497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412158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with Bullets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D74A-1BF0-114D-9154-1B7BAB85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B815A3-D17A-934A-BC64-25B714BB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294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D810E-CDD3-3E4B-A97C-232386AAED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12877" y="1816294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F47F31-94A1-2A45-F408-167FE7007B20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50436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9E43-A4B4-5047-B173-358AC4C762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99763" y="1149658"/>
            <a:ext cx="1049379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9F756D-D8C0-4A4F-A7DC-BE1AD586C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99763" y="3629333"/>
            <a:ext cx="10493793" cy="1655762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9FC702-7B62-8CB1-9B02-13F743CCD70C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71632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w/ Bullets - Endo Blue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D74A-1BF0-114D-9154-1B7BAB85D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B815A3-D17A-934A-BC64-25B714BB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>
                <a:solidFill>
                  <a:srgbClr val="5999D4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D810E-CDD3-3E4B-A97C-232386AAED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12877" y="1825625"/>
            <a:ext cx="5058508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2pPr>
              <a:defRPr>
                <a:solidFill>
                  <a:srgbClr val="5999D4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82B0-96B1-9F7D-4DEE-61EFF1E9019B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17821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CF44F-F413-0849-A5B6-0668721BA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4C19A6-F7D8-0E41-8FA5-CFF739128569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61B5F74-5BDD-9C81-DA2A-BF149B175E2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267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l">
              <a:buNone/>
              <a:defRPr sz="3200" b="0" i="0">
                <a:solidFill>
                  <a:srgbClr val="76808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0F65BD-559E-2460-2B6F-8CD6709ED77A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1763799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Bullets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C262B-1C14-C40B-0A0E-C7982084D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9E58D-DB19-9CEB-5958-3D9EF6498521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E069F-AC91-810D-181D-92BFBB6D99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0087"/>
            <a:ext cx="10515600" cy="42728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FA9C8-2DE8-9F8D-AC8D-BA41FD2CDCBF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238477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with Bullets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E312-120A-F51D-4F89-001EB73D0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F041B5-C5F4-D826-909D-66F2BB537DC0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28154-C4D6-D974-AC47-FAEBBA3E30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0016"/>
            <a:ext cx="5056632" cy="4270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E22B40D-6229-22ED-FD2A-5952F9A95A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168" y="1820016"/>
            <a:ext cx="5056632" cy="427024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A2224-9BDD-B4E0-E749-8A81A48537B6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848346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132C-3FD6-EA8F-9430-B200A76AB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17496-6220-EF3B-75B8-86967ADC8FE7}"/>
              </a:ext>
            </a:extLst>
          </p:cNvPr>
          <p:cNvSpPr/>
          <p:nvPr userDrawn="1"/>
        </p:nvSpPr>
        <p:spPr>
          <a:xfrm>
            <a:off x="0" y="5653668"/>
            <a:ext cx="12191237" cy="120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1002AB-50A6-C926-D421-3AFA90FD08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20017"/>
            <a:ext cx="5056632" cy="42702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438D77-4718-88E8-AA6F-7D8185EE98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7613" y="1820014"/>
            <a:ext cx="5056187" cy="427024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677882-5F07-19F2-E96F-53A27F5BFF44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66773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o 2026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2872D-1830-3A36-2126-4EE9F7DE43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57223"/>
          <a:stretch>
            <a:fillRect/>
          </a:stretch>
        </p:blipFill>
        <p:spPr>
          <a:xfrm>
            <a:off x="0" y="-1"/>
            <a:ext cx="12192000" cy="39116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641B503-DFCE-B240-9E36-8DD3A04190D4}"/>
              </a:ext>
            </a:extLst>
          </p:cNvPr>
          <p:cNvSpPr/>
          <p:nvPr userDrawn="1"/>
        </p:nvSpPr>
        <p:spPr>
          <a:xfrm>
            <a:off x="0" y="3911600"/>
            <a:ext cx="12210089" cy="294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1B54D-BAAF-9261-A38B-6CD5FE292C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135" y="3242359"/>
            <a:ext cx="11853730" cy="4125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E71A85-B99D-186E-6297-A4F767C409A8}"/>
              </a:ext>
            </a:extLst>
          </p:cNvPr>
          <p:cNvSpPr txBox="1"/>
          <p:nvPr userDrawn="1"/>
        </p:nvSpPr>
        <p:spPr>
          <a:xfrm>
            <a:off x="298579" y="6426981"/>
            <a:ext cx="8490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views expressed in this educational program are those of the faculty and do not necessarily represent the views of the Endocrine Society.</a:t>
            </a:r>
          </a:p>
        </p:txBody>
      </p:sp>
    </p:spTree>
    <p:extLst>
      <p:ext uri="{BB962C8B-B14F-4D97-AF65-F5344CB8AC3E}">
        <p14:creationId xmlns:p14="http://schemas.microsoft.com/office/powerpoint/2010/main" val="3310796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7247-6984-064F-94EA-C0DFD773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7D39C10-9907-A545-98BC-7C22A4951E72}"/>
              </a:ext>
            </a:extLst>
          </p:cNvPr>
          <p:cNvSpPr/>
          <p:nvPr userDrawn="1"/>
        </p:nvSpPr>
        <p:spPr>
          <a:xfrm>
            <a:off x="1" y="6103917"/>
            <a:ext cx="12192000" cy="754083"/>
          </a:xfrm>
          <a:prstGeom prst="rect">
            <a:avLst/>
          </a:prstGeom>
          <a:solidFill>
            <a:srgbClr val="0034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D4EBE-CCE3-A025-18E7-BC13CE917C6A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BA66D-FD19-BD45-B179-B93AD23D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49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3" r:id="rId2"/>
    <p:sldLayoutId id="2147483824" r:id="rId3"/>
    <p:sldLayoutId id="2147483786" r:id="rId4"/>
    <p:sldLayoutId id="2147483785" r:id="rId5"/>
    <p:sldLayoutId id="2147483825" r:id="rId6"/>
    <p:sldLayoutId id="2147483826" r:id="rId7"/>
    <p:sldLayoutId id="2147483827" r:id="rId8"/>
    <p:sldLayoutId id="2147483766" r:id="rId9"/>
    <p:sldLayoutId id="2147483776" r:id="rId10"/>
    <p:sldLayoutId id="2147483777" r:id="rId11"/>
    <p:sldLayoutId id="2147483767" r:id="rId12"/>
    <p:sldLayoutId id="2147483769" r:id="rId13"/>
    <p:sldLayoutId id="2147483778" r:id="rId14"/>
    <p:sldLayoutId id="2147483683" r:id="rId15"/>
    <p:sldLayoutId id="2147483787" r:id="rId16"/>
    <p:sldLayoutId id="2147483698" r:id="rId17"/>
    <p:sldLayoutId id="2147483779" r:id="rId18"/>
    <p:sldLayoutId id="2147483780" r:id="rId19"/>
    <p:sldLayoutId id="2147483822" r:id="rId20"/>
    <p:sldLayoutId id="2147483821" r:id="rId21"/>
    <p:sldLayoutId id="2147483684" r:id="rId22"/>
    <p:sldLayoutId id="2147483781" r:id="rId23"/>
    <p:sldLayoutId id="2147483691" r:id="rId24"/>
    <p:sldLayoutId id="2147483782" r:id="rId25"/>
    <p:sldLayoutId id="2147483660" r:id="rId26"/>
    <p:sldLayoutId id="2147483783" r:id="rId27"/>
    <p:sldLayoutId id="2147483669" r:id="rId28"/>
    <p:sldLayoutId id="2147483784" r:id="rId2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all" spc="300" baseline="0">
          <a:solidFill>
            <a:srgbClr val="093474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rgbClr val="76808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rgbClr val="68A2D8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10FF2D-85F0-FA97-2307-B45144E3391F}"/>
              </a:ext>
            </a:extLst>
          </p:cNvPr>
          <p:cNvSpPr/>
          <p:nvPr userDrawn="1"/>
        </p:nvSpPr>
        <p:spPr>
          <a:xfrm>
            <a:off x="0" y="5910467"/>
            <a:ext cx="12192000" cy="933519"/>
          </a:xfrm>
          <a:prstGeom prst="rect">
            <a:avLst/>
          </a:prstGeom>
          <a:solidFill>
            <a:srgbClr val="0934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92F90-C602-F4BB-0827-743CD8F82D90}"/>
              </a:ext>
            </a:extLst>
          </p:cNvPr>
          <p:cNvSpPr/>
          <p:nvPr userDrawn="1"/>
        </p:nvSpPr>
        <p:spPr>
          <a:xfrm>
            <a:off x="0" y="0"/>
            <a:ext cx="12192000" cy="5883964"/>
          </a:xfrm>
          <a:prstGeom prst="rect">
            <a:avLst/>
          </a:prstGeom>
          <a:solidFill>
            <a:srgbClr val="68A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D7247-6984-064F-94EA-C0DFD773F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60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5BA66D-FD19-BD45-B179-B93AD23D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11BE6-1C0C-7B73-B341-65FD81A72C5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86237" y="6149575"/>
            <a:ext cx="1995055" cy="69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9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6" r:id="rId2"/>
    <p:sldLayoutId id="2147483797" r:id="rId3"/>
    <p:sldLayoutId id="2147483789" r:id="rId4"/>
    <p:sldLayoutId id="214748379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kern="1200" cap="all" spc="300" baseline="0">
          <a:solidFill>
            <a:schemeClr val="bg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rgbClr val="09316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982637-2FAE-3C6C-CB40-62E3CDA067D7}"/>
              </a:ext>
            </a:extLst>
          </p:cNvPr>
          <p:cNvGrpSpPr/>
          <p:nvPr/>
        </p:nvGrpSpPr>
        <p:grpSpPr>
          <a:xfrm>
            <a:off x="8674701" y="431950"/>
            <a:ext cx="3081528" cy="1360746"/>
            <a:chOff x="7210137" y="631975"/>
            <a:chExt cx="3081528" cy="136074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0EE9CFD-1608-99FB-E304-86E5EB791ACD}"/>
                </a:ext>
              </a:extLst>
            </p:cNvPr>
            <p:cNvSpPr txBox="1"/>
            <p:nvPr/>
          </p:nvSpPr>
          <p:spPr>
            <a:xfrm>
              <a:off x="7212563" y="1038614"/>
              <a:ext cx="3079102" cy="95410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To maintain the Endocrine Society’s ENDO branding and ensure all presentations remain consistent, please do not change the formatting.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D868C2-9647-8BC7-2C66-63EAB1884E5D}"/>
                </a:ext>
              </a:extLst>
            </p:cNvPr>
            <p:cNvSpPr txBox="1"/>
            <p:nvPr/>
          </p:nvSpPr>
          <p:spPr>
            <a:xfrm>
              <a:off x="7210137" y="631975"/>
              <a:ext cx="3081528" cy="400110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spc="300" dirty="0">
                  <a:solidFill>
                    <a:schemeClr val="bg1"/>
                  </a:solidFill>
                </a:rPr>
                <a:t>DELETE THIS BOX BEFORE USING PRESENTATION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2270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7192E-725E-1F4D-BB3D-283F300AF22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D893D6-F301-42C4-57F4-E71073026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F6CA1A-AB93-B854-1E46-5A670A36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58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CD84-70F0-5F4F-B6E3-64D9E72D7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F1F4DA-DDD9-F944-A987-1173ACAEB3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9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801B8A-772B-672E-99A5-97AEA72C5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056E5-A24D-4538-709D-77077A2BC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33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516A163-5F1E-7DD9-9E1E-612540CA3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F2A79D7-369A-3436-DF93-7B79006B7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33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614E0-879E-7873-0542-BD42576BB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6BB96-20B2-D25C-7182-0C1DA45F08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FC15D-E428-0F3B-B9AB-1216B86AB4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1C33A-3529-7239-4F92-58BF4F9C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6BDE8-AC75-3F4A-2CD1-CE2D4A745D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926E7-E7C1-B8B8-968D-1E40CCEF62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92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86DB4-11BF-6C49-A326-DB0191416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1F0C71-2281-6643-9C00-6EA9C4E06D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589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41621-9CA4-EA4F-A067-05EAB495F2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868C6-2BFD-504F-BBDB-B56DB7AB3A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146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AB8F-B98A-C74A-9D09-F796C5C8BB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E1A9C-0DCC-C145-9AC4-A6B3300F67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604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73E0C-0472-9A5F-958F-BEED781F89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41883-2B9D-6BE1-939C-85D906810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149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181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0681-1FCF-5F46-9D7F-925AA0CA9B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4A49D-6D55-A149-B54D-65D024C5A5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761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1D66-6478-844B-8F59-AF794F5A4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1F0180-3ACE-2B45-A9AE-3DB886EB7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00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538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D9E901E3-B43F-B9F2-B756-3ABB00DF5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82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9910EAFB-0229-F97B-EF3D-84532294F1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C19BE3-99E2-4D14-B182-F2AE8B8CF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23E9F8B-CAEA-6989-CD41-5DF36A28E1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09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8028D57-CFED-B2AA-81AC-50C70B39D9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F512A36-5447-83EE-8F22-00A39933FB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35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759094-4554-71C8-2D43-9965CDE554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40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2C0BAEA-183E-F071-1FCA-D0B490526A1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5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3D7704-D8C2-FB57-EC1C-4E6BC0BBF45A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28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09FE78-F219-5F9B-CDD3-BAB09412590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77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90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29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977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978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55F8-E1C8-A97A-2CB7-5D8C6B14E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7AFDC-ED11-502C-74EE-E5D896B92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5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086B-B66F-9FC5-2340-EC68EA9C5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C5931-B0DE-E563-DB01-A1A781991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96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D5F82-9DE2-D886-0B8D-A6C4A93D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2A6E3-0556-9223-2EEE-56E2A5F81E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A2A81-7BC2-9CA5-0187-5D7526816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18177"/>
      </p:ext>
    </p:extLst>
  </p:cSld>
  <p:clrMapOvr>
    <a:masterClrMapping/>
  </p:clrMapOvr>
</p:sld>
</file>

<file path=ppt/theme/theme1.xml><?xml version="1.0" encoding="utf-8"?>
<a:theme xmlns:a="http://schemas.openxmlformats.org/drawingml/2006/main" name="Endocrine Socie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crine_Society" id="{C6FE60CC-1C16-A843-B9EE-72281502EAC7}" vid="{3626F685-B7B9-764D-8344-7ABD179B58EF}"/>
    </a:ext>
  </a:extLst>
</a:theme>
</file>

<file path=ppt/theme/theme2.xml><?xml version="1.0" encoding="utf-8"?>
<a:theme xmlns:a="http://schemas.openxmlformats.org/drawingml/2006/main" name="1_Endocrine Societ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docrine_Society" id="{C6FE60CC-1C16-A843-B9EE-72281502EAC7}" vid="{3626F685-B7B9-764D-8344-7ABD179B58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Endocrine Society</Template>
  <TotalTime>2047</TotalTime>
  <Words>27</Words>
  <Application>Microsoft Macintosh PowerPoint</Application>
  <PresentationFormat>Widescreen</PresentationFormat>
  <Paragraphs>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Endocrine Society</vt:lpstr>
      <vt:lpstr>1_Endocrine Society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Deoudes, Nicole</dc:creator>
  <cp:lastModifiedBy>Deoudes, Niki</cp:lastModifiedBy>
  <cp:revision>43</cp:revision>
  <dcterms:created xsi:type="dcterms:W3CDTF">2020-07-01T18:52:26Z</dcterms:created>
  <dcterms:modified xsi:type="dcterms:W3CDTF">2026-04-03T22:41:08Z</dcterms:modified>
</cp:coreProperties>
</file>