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0" r:id="rId4"/>
    <p:sldId id="261" r:id="rId5"/>
    <p:sldId id="292" r:id="rId6"/>
    <p:sldId id="293" r:id="rId7"/>
    <p:sldId id="294" r:id="rId8"/>
    <p:sldId id="263" r:id="rId9"/>
    <p:sldId id="264" r:id="rId10"/>
    <p:sldId id="265" r:id="rId11"/>
    <p:sldId id="266" r:id="rId12"/>
    <p:sldId id="290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AA8EAF-4B6A-F442-B7F6-089FCD549A4D}">
          <p14:sldIdLst>
            <p14:sldId id="256"/>
            <p14:sldId id="259"/>
            <p14:sldId id="260"/>
            <p14:sldId id="261"/>
            <p14:sldId id="292"/>
            <p14:sldId id="293"/>
            <p14:sldId id="294"/>
            <p14:sldId id="263"/>
            <p14:sldId id="264"/>
            <p14:sldId id="265"/>
            <p14:sldId id="266"/>
            <p14:sldId id="290"/>
            <p14:sldId id="268"/>
            <p14:sldId id="269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2D8"/>
    <a:srgbClr val="093474"/>
    <a:srgbClr val="006472"/>
    <a:srgbClr val="511A6D"/>
    <a:srgbClr val="76808A"/>
    <a:srgbClr val="EDF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79"/>
    <p:restoredTop sz="94558"/>
  </p:normalViewPr>
  <p:slideViewPr>
    <p:cSldViewPr snapToGrid="0" snapToObjects="1">
      <p:cViewPr>
        <p:scale>
          <a:sx n="100" d="100"/>
          <a:sy n="100" d="100"/>
        </p:scale>
        <p:origin x="45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419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2B147C-0FCC-694E-85FD-91635B954A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E5BE8-448D-844C-AF89-9A83D90E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1DC8-1217-E54D-B197-7FEBA4E24A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8EB2D-4452-384E-B2C9-14F7F8BD4F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8A67B-F0B7-6D43-B3C3-BD8742CEEC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33CE9-E0D1-7B4B-BFB1-C56B1698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2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1AD0B-68D7-6043-B6EE-56820C3A968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E50E3-9BE5-8E4C-9CBD-36CCC38D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CFF9F4A3-A632-9E47-9359-4864AC8E51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080"/>
            <a:ext cx="12210089" cy="374752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641B503-DFCE-B240-9E36-8DD3A04190D4}"/>
              </a:ext>
            </a:extLst>
          </p:cNvPr>
          <p:cNvSpPr/>
          <p:nvPr userDrawn="1"/>
        </p:nvSpPr>
        <p:spPr>
          <a:xfrm>
            <a:off x="0" y="3752603"/>
            <a:ext cx="12210089" cy="3105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853089E6-85FD-C044-8D02-D3878DA110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2898" y="4497314"/>
            <a:ext cx="9006204" cy="135353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7476C2B-2545-BE45-A6E1-870759417490}"/>
              </a:ext>
            </a:extLst>
          </p:cNvPr>
          <p:cNvSpPr/>
          <p:nvPr userDrawn="1"/>
        </p:nvSpPr>
        <p:spPr>
          <a:xfrm rot="5400000" flipV="1">
            <a:off x="6077526" y="-2298418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9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2CCC9DFD-280A-8246-9C8E-765284FB1C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5080"/>
            <a:ext cx="12210089" cy="6852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4408B7F-D0A2-C94E-8D85-C361477BD635}"/>
              </a:ext>
            </a:extLst>
          </p:cNvPr>
          <p:cNvSpPr/>
          <p:nvPr userDrawn="1"/>
        </p:nvSpPr>
        <p:spPr>
          <a:xfrm>
            <a:off x="9247703" y="3950677"/>
            <a:ext cx="2944297" cy="2907323"/>
          </a:xfrm>
          <a:prstGeom prst="rect">
            <a:avLst/>
          </a:prstGeom>
          <a:gradFill>
            <a:gsLst>
              <a:gs pos="45000">
                <a:schemeClr val="bg1">
                  <a:alpha val="0"/>
                  <a:lumMod val="0"/>
                </a:schemeClr>
              </a:gs>
              <a:gs pos="100000">
                <a:srgbClr val="511A6D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rgbClr val="093474">
              <a:alpha val="8980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AB9B8C6C-701C-806F-4C80-81A9095907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3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6B46CE-E52B-5543-93F3-E8C9ED2CB35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rgbClr val="093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18345A5E-3700-A73A-50CC-8A0D6E71A1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4023" y="6364500"/>
            <a:ext cx="1549778" cy="23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8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6B46CE-E52B-5543-93F3-E8C9ED2CB35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93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rgbClr val="0934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rgbClr val="7680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D458E9BE-14BE-B33D-CACA-107BA3FCB7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9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66BB92-63C1-6141-847C-979BFA4976E7}"/>
              </a:ext>
            </a:extLst>
          </p:cNvPr>
          <p:cNvSpPr/>
          <p:nvPr userDrawn="1"/>
        </p:nvSpPr>
        <p:spPr>
          <a:xfrm>
            <a:off x="0" y="5747603"/>
            <a:ext cx="12192000" cy="11186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D9D13D22-F044-1C4C-A628-0E9B75472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21"/>
          <a:stretch/>
        </p:blipFill>
        <p:spPr>
          <a:xfrm>
            <a:off x="3207463" y="0"/>
            <a:ext cx="8984537" cy="686629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911248-64B2-94DE-D1CE-70F9D1FFA617}"/>
              </a:ext>
            </a:extLst>
          </p:cNvPr>
          <p:cNvSpPr/>
          <p:nvPr userDrawn="1"/>
        </p:nvSpPr>
        <p:spPr>
          <a:xfrm>
            <a:off x="0" y="0"/>
            <a:ext cx="32074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FF68DC-F8B1-7745-BECC-FFA6C5C0D190}"/>
              </a:ext>
            </a:extLst>
          </p:cNvPr>
          <p:cNvSpPr/>
          <p:nvPr userDrawn="1"/>
        </p:nvSpPr>
        <p:spPr>
          <a:xfrm>
            <a:off x="8311663" y="3950677"/>
            <a:ext cx="3880338" cy="2907323"/>
          </a:xfrm>
          <a:prstGeom prst="rect">
            <a:avLst/>
          </a:prstGeom>
          <a:gradFill>
            <a:gsLst>
              <a:gs pos="45000">
                <a:schemeClr val="bg1">
                  <a:alpha val="0"/>
                  <a:lumMod val="0"/>
                </a:schemeClr>
              </a:gs>
              <a:gs pos="100000">
                <a:srgbClr val="511A6D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0614F8-3B73-BE42-9640-FEF511025E2E}"/>
              </a:ext>
            </a:extLst>
          </p:cNvPr>
          <p:cNvSpPr/>
          <p:nvPr userDrawn="1"/>
        </p:nvSpPr>
        <p:spPr>
          <a:xfrm rot="5400000">
            <a:off x="-271990" y="3410290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77D55175-03A5-3527-B2EF-475FE5F04D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088C58FA-6F31-C6E6-250E-24D6543C67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3718" y="1282453"/>
            <a:ext cx="2450861" cy="4293093"/>
          </a:xfrm>
        </p:spPr>
        <p:txBody>
          <a:bodyPr anchor="ctr"/>
          <a:lstStyle>
            <a:lvl1pPr marL="0" indent="0" algn="r">
              <a:lnSpc>
                <a:spcPct val="100000"/>
              </a:lnSpc>
              <a:buNone/>
              <a:defRPr sz="2400" cap="all" spc="300" baseline="0">
                <a:solidFill>
                  <a:srgbClr val="68A2D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place fact or callout here</a:t>
            </a:r>
          </a:p>
        </p:txBody>
      </p:sp>
    </p:spTree>
    <p:extLst>
      <p:ext uri="{BB962C8B-B14F-4D97-AF65-F5344CB8AC3E}">
        <p14:creationId xmlns:p14="http://schemas.microsoft.com/office/powerpoint/2010/main" val="2551385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66BB92-63C1-6141-847C-979BFA4976E7}"/>
              </a:ext>
            </a:extLst>
          </p:cNvPr>
          <p:cNvSpPr/>
          <p:nvPr userDrawn="1"/>
        </p:nvSpPr>
        <p:spPr>
          <a:xfrm>
            <a:off x="0" y="5747603"/>
            <a:ext cx="12192000" cy="11186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8CBAF-4E9F-5841-B147-15B83F1CE897}"/>
              </a:ext>
            </a:extLst>
          </p:cNvPr>
          <p:cNvSpPr/>
          <p:nvPr userDrawn="1"/>
        </p:nvSpPr>
        <p:spPr>
          <a:xfrm>
            <a:off x="3206292" y="1"/>
            <a:ext cx="898570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A8266E-4183-1F41-63EC-3904F7069284}"/>
              </a:ext>
            </a:extLst>
          </p:cNvPr>
          <p:cNvSpPr/>
          <p:nvPr userDrawn="1"/>
        </p:nvSpPr>
        <p:spPr>
          <a:xfrm>
            <a:off x="0" y="0"/>
            <a:ext cx="32074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0614F8-3B73-BE42-9640-FEF511025E2E}"/>
              </a:ext>
            </a:extLst>
          </p:cNvPr>
          <p:cNvSpPr/>
          <p:nvPr userDrawn="1"/>
        </p:nvSpPr>
        <p:spPr>
          <a:xfrm rot="5400000">
            <a:off x="-271990" y="3410290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C3ABA1DD-1EBF-F3D6-C585-89BFC8F6A8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9588444-99A6-1FBE-DD75-CB5AE777DF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3718" y="1282453"/>
            <a:ext cx="2450861" cy="4293093"/>
          </a:xfrm>
        </p:spPr>
        <p:txBody>
          <a:bodyPr anchor="ctr"/>
          <a:lstStyle>
            <a:lvl1pPr marL="0" indent="0" algn="r">
              <a:lnSpc>
                <a:spcPct val="100000"/>
              </a:lnSpc>
              <a:buNone/>
              <a:defRPr sz="2400" cap="all" spc="300" baseline="0">
                <a:solidFill>
                  <a:srgbClr val="68A2D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place fact or callout here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BFC9EC6-7893-22E3-598B-07557798C4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27735" y="1282453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6648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4F1404-D2CE-2A42-AE34-83FAF882D495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A2C7B911-5B68-254D-A485-6C1BCBCDF5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080"/>
            <a:ext cx="12210089" cy="5641723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1518357-8A10-4F4C-B075-F77468C14697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Picture 5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D2E6102C-44CD-8D4C-EF08-028D4D6709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3" y="6364500"/>
            <a:ext cx="1549778" cy="23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65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4F1404-D2CE-2A42-AE34-83FAF882D495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518357-8A10-4F4C-B075-F77468C14697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381A1D-4BF9-9143-9920-C71594C8C150}"/>
              </a:ext>
            </a:extLst>
          </p:cNvPr>
          <p:cNvSpPr/>
          <p:nvPr userDrawn="1"/>
        </p:nvSpPr>
        <p:spPr>
          <a:xfrm>
            <a:off x="0" y="1"/>
            <a:ext cx="12210089" cy="564172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8" name="Picture 7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35A109DD-2B18-5F4F-C0E0-DC38AF2347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4023" y="6364500"/>
            <a:ext cx="1549778" cy="2329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8D0DD7-6754-B5A6-80DB-3F415539C0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912D34B-FBCC-A36B-07F0-882EDE9635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837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777B67-5D1C-0844-9103-B7D3E7CC3F52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9DA9CF7F-395B-8C47-876D-8DDDB430F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080"/>
            <a:ext cx="12210089" cy="5641723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6A9E4F9-B93B-E34C-98E2-782A02602E26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68A2D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E5BC7F0A-AAA7-3877-555B-4322C5D259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3" y="6364500"/>
            <a:ext cx="1549778" cy="23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95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777B67-5D1C-0844-9103-B7D3E7CC3F52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9E5D18-C4C4-6841-A2EA-4D021D633755}"/>
              </a:ext>
            </a:extLst>
          </p:cNvPr>
          <p:cNvSpPr/>
          <p:nvPr userDrawn="1"/>
        </p:nvSpPr>
        <p:spPr>
          <a:xfrm>
            <a:off x="0" y="1"/>
            <a:ext cx="12210089" cy="564172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A9E4F9-B93B-E34C-98E2-782A02602E26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68A2D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3E627FA6-B0C1-2D60-738E-D0D97B8FD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4023" y="6364500"/>
            <a:ext cx="1549778" cy="23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88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F5444BE7-5BBB-1F4D-9E71-7FFC2B0B39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77132"/>
            <a:ext cx="12210089" cy="4569671"/>
          </a:xfrm>
          <a:prstGeom prst="rect">
            <a:avLst/>
          </a:prstGeom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68A2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49BED4-AC56-A847-8A2E-91276B2922D2}"/>
              </a:ext>
            </a:extLst>
          </p:cNvPr>
          <p:cNvSpPr/>
          <p:nvPr userDrawn="1"/>
        </p:nvSpPr>
        <p:spPr>
          <a:xfrm>
            <a:off x="0" y="5653668"/>
            <a:ext cx="12191237" cy="1204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A0BB6A0D-17A3-232C-AA53-7AECDBF4DDB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3" y="6364500"/>
            <a:ext cx="1549778" cy="23291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5114CF-A560-6B3A-26DE-9C4B7EB58786}"/>
              </a:ext>
            </a:extLst>
          </p:cNvPr>
          <p:cNvSpPr/>
          <p:nvPr userDrawn="1"/>
        </p:nvSpPr>
        <p:spPr>
          <a:xfrm>
            <a:off x="0" y="0"/>
            <a:ext cx="12191237" cy="1079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3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6F3A43-3B76-1195-2D00-0BB28693F5E5}"/>
              </a:ext>
            </a:extLst>
          </p:cNvPr>
          <p:cNvSpPr/>
          <p:nvPr userDrawn="1"/>
        </p:nvSpPr>
        <p:spPr>
          <a:xfrm>
            <a:off x="0" y="0"/>
            <a:ext cx="12210089" cy="600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41B503-DFCE-B240-9E36-8DD3A04190D4}"/>
              </a:ext>
            </a:extLst>
          </p:cNvPr>
          <p:cNvSpPr/>
          <p:nvPr userDrawn="1"/>
        </p:nvSpPr>
        <p:spPr>
          <a:xfrm>
            <a:off x="0" y="3752603"/>
            <a:ext cx="12210089" cy="3105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853089E6-85FD-C044-8D02-D3878DA110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2898" y="2752233"/>
            <a:ext cx="9006204" cy="135353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41E861-6B16-B545-9F36-32EA401C8D9E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0F049-2383-CF4F-9010-BC6804AEF5FA}"/>
              </a:ext>
            </a:extLst>
          </p:cNvPr>
          <p:cNvSpPr/>
          <p:nvPr userDrawn="1"/>
        </p:nvSpPr>
        <p:spPr>
          <a:xfrm rot="5400000" flipV="1">
            <a:off x="6077526" y="-74320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84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44059AD-669C-E241-ABAA-8A0DCE07E8AC}"/>
              </a:ext>
            </a:extLst>
          </p:cNvPr>
          <p:cNvSpPr/>
          <p:nvPr userDrawn="1"/>
        </p:nvSpPr>
        <p:spPr>
          <a:xfrm>
            <a:off x="0" y="1077132"/>
            <a:ext cx="12210089" cy="4564592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68A2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49BED4-AC56-A847-8A2E-91276B2922D2}"/>
              </a:ext>
            </a:extLst>
          </p:cNvPr>
          <p:cNvSpPr/>
          <p:nvPr userDrawn="1"/>
        </p:nvSpPr>
        <p:spPr>
          <a:xfrm>
            <a:off x="0" y="5653668"/>
            <a:ext cx="12191237" cy="1204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CA00A9D8-1DD8-B710-D25F-9B7A7E198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4023" y="6364500"/>
            <a:ext cx="1549778" cy="23291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ECFD558-DC64-AEAB-43A7-9243EEE8A923}"/>
              </a:ext>
            </a:extLst>
          </p:cNvPr>
          <p:cNvSpPr/>
          <p:nvPr userDrawn="1"/>
        </p:nvSpPr>
        <p:spPr>
          <a:xfrm>
            <a:off x="0" y="0"/>
            <a:ext cx="12191237" cy="1079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7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98FD96-0C5D-BF4B-B766-7B08F2E3BE33}"/>
              </a:ext>
            </a:extLst>
          </p:cNvPr>
          <p:cNvSpPr/>
          <p:nvPr userDrawn="1"/>
        </p:nvSpPr>
        <p:spPr>
          <a:xfrm>
            <a:off x="0" y="-8296"/>
            <a:ext cx="12192000" cy="6866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11BCFABE-0B2E-BB45-A59F-7ED24E89E1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"/>
          <a:stretch/>
        </p:blipFill>
        <p:spPr>
          <a:xfrm>
            <a:off x="9247703" y="0"/>
            <a:ext cx="2944297" cy="686629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977BF83-ABE1-3B4C-8D72-C58BF7B33DA6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9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4E1A7632-4A74-5E4A-8CC9-723F7D5649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2959" y="2907135"/>
            <a:ext cx="6944815" cy="10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1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98FD96-0C5D-BF4B-B766-7B08F2E3BE3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EF5C78-3ECD-AB43-B89A-D022B9BA4E76}"/>
              </a:ext>
            </a:extLst>
          </p:cNvPr>
          <p:cNvSpPr/>
          <p:nvPr userDrawn="1"/>
        </p:nvSpPr>
        <p:spPr>
          <a:xfrm>
            <a:off x="9247703" y="1"/>
            <a:ext cx="294429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A87207-04F1-1546-AA55-DB905BF1575B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9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4E1A7632-4A74-5E4A-8CC9-723F7D5649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2959" y="2907135"/>
            <a:ext cx="6944815" cy="10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4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3" y="1149658"/>
            <a:ext cx="1049379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3" y="3629333"/>
            <a:ext cx="10493793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018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F44F-F413-0849-A5B6-0668721B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2A28A-CCE7-F542-AD63-5CC35719FC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#ENDO2022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B2A910-202B-9133-367B-DDA409FDCA1D}"/>
              </a:ext>
            </a:extLst>
          </p:cNvPr>
          <p:cNvSpPr/>
          <p:nvPr userDrawn="1"/>
        </p:nvSpPr>
        <p:spPr>
          <a:xfrm>
            <a:off x="0" y="5954486"/>
            <a:ext cx="12192000" cy="903514"/>
          </a:xfrm>
          <a:prstGeom prst="rect">
            <a:avLst/>
          </a:prstGeom>
          <a:solidFill>
            <a:srgbClr val="68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9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D74A-1BF0-114D-9154-1B7BAB85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DB030-9683-8540-85EF-1CA1D19B10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#ENDO2022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B815A3-D17A-934A-BC64-25B714BB5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ED810E-CDD3-3E4B-A97C-232386AAED3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12877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729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E79DA7-C6B6-6C4B-8BE2-395A2C3F9878}"/>
              </a:ext>
            </a:extLst>
          </p:cNvPr>
          <p:cNvSpPr/>
          <p:nvPr userDrawn="1"/>
        </p:nvSpPr>
        <p:spPr>
          <a:xfrm>
            <a:off x="0" y="-8296"/>
            <a:ext cx="12192000" cy="6866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E13CFF-113D-B5FB-AB88-993CF5D607D1}"/>
              </a:ext>
            </a:extLst>
          </p:cNvPr>
          <p:cNvSpPr/>
          <p:nvPr userDrawn="1"/>
        </p:nvSpPr>
        <p:spPr>
          <a:xfrm>
            <a:off x="-1" y="0"/>
            <a:ext cx="9232593" cy="6857999"/>
          </a:xfrm>
          <a:prstGeom prst="rect">
            <a:avLst/>
          </a:prstGeom>
          <a:solidFill>
            <a:srgbClr val="68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773273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7732739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9CCE049C-F553-3D4D-AE50-FD96437F28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"/>
          <a:stretch/>
        </p:blipFill>
        <p:spPr>
          <a:xfrm>
            <a:off x="9247703" y="0"/>
            <a:ext cx="2944297" cy="68662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9D8551D-3CD1-644C-AC8C-C13A282437D7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529DBC-3673-C447-BE6B-5FDE336E3281}"/>
              </a:ext>
            </a:extLst>
          </p:cNvPr>
          <p:cNvSpPr/>
          <p:nvPr userDrawn="1"/>
        </p:nvSpPr>
        <p:spPr>
          <a:xfrm>
            <a:off x="9247703" y="3950677"/>
            <a:ext cx="2944297" cy="2907323"/>
          </a:xfrm>
          <a:prstGeom prst="rect">
            <a:avLst/>
          </a:prstGeom>
          <a:gradFill>
            <a:gsLst>
              <a:gs pos="45000">
                <a:schemeClr val="bg1">
                  <a:alpha val="0"/>
                  <a:lumMod val="0"/>
                </a:schemeClr>
              </a:gs>
              <a:gs pos="100000">
                <a:srgbClr val="511A6D"/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DB445955-3FB7-1198-1FD1-ABCFDC0F85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4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E79DA7-C6B6-6C4B-8BE2-395A2C3F987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711E06-5952-8B08-EEB9-4F1D5024BB85}"/>
              </a:ext>
            </a:extLst>
          </p:cNvPr>
          <p:cNvSpPr/>
          <p:nvPr userDrawn="1"/>
        </p:nvSpPr>
        <p:spPr>
          <a:xfrm>
            <a:off x="-1" y="0"/>
            <a:ext cx="9232593" cy="6857999"/>
          </a:xfrm>
          <a:prstGeom prst="rect">
            <a:avLst/>
          </a:prstGeom>
          <a:solidFill>
            <a:srgbClr val="68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773273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7732739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58D06B-852B-9E4C-A54D-F37E3C760E2C}"/>
              </a:ext>
            </a:extLst>
          </p:cNvPr>
          <p:cNvSpPr/>
          <p:nvPr userDrawn="1"/>
        </p:nvSpPr>
        <p:spPr>
          <a:xfrm>
            <a:off x="9247703" y="1"/>
            <a:ext cx="294429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551D-3CD1-644C-AC8C-C13A282437D7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7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E18A6EFB-E948-9A85-8EDF-23BD32670B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075442-88F1-D6E0-163A-477A69ECEE85}"/>
              </a:ext>
            </a:extLst>
          </p:cNvPr>
          <p:cNvSpPr/>
          <p:nvPr userDrawn="1"/>
        </p:nvSpPr>
        <p:spPr>
          <a:xfrm>
            <a:off x="0" y="-1"/>
            <a:ext cx="12192000" cy="6061813"/>
          </a:xfrm>
          <a:prstGeom prst="rect">
            <a:avLst/>
          </a:prstGeom>
          <a:solidFill>
            <a:srgbClr val="68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D7247-6984-064F-94EA-C0DFD77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D39C10-9907-A545-98BC-7C22A4951E72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BA66D-FD19-BD45-B179-B93AD23D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0BD49DC-8E37-ED4C-A258-E5C05278A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10312"/>
            <a:ext cx="6881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400" b="0" i="0" u="none" strike="noStrike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#ENDO2022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3183E0-117F-544C-8550-763B88F1E654}"/>
              </a:ext>
            </a:extLst>
          </p:cNvPr>
          <p:cNvSpPr/>
          <p:nvPr userDrawn="1"/>
        </p:nvSpPr>
        <p:spPr>
          <a:xfrm rot="5400000" flipV="1">
            <a:off x="6066698" y="-63492"/>
            <a:ext cx="58607" cy="12192001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9" name="Picture 18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22A25B58-713D-436E-5B60-C8AE92C0894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9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76" r:id="rId2"/>
    <p:sldLayoutId id="2147483777" r:id="rId3"/>
    <p:sldLayoutId id="2147483767" r:id="rId4"/>
    <p:sldLayoutId id="2147483769" r:id="rId5"/>
    <p:sldLayoutId id="2147483797" r:id="rId6"/>
    <p:sldLayoutId id="2147483796" r:id="rId7"/>
    <p:sldLayoutId id="2147483778" r:id="rId8"/>
    <p:sldLayoutId id="2147483683" r:id="rId9"/>
    <p:sldLayoutId id="2147483698" r:id="rId10"/>
    <p:sldLayoutId id="2147483779" r:id="rId11"/>
    <p:sldLayoutId id="2147483780" r:id="rId12"/>
    <p:sldLayoutId id="2147483684" r:id="rId13"/>
    <p:sldLayoutId id="2147483781" r:id="rId14"/>
    <p:sldLayoutId id="2147483691" r:id="rId15"/>
    <p:sldLayoutId id="2147483782" r:id="rId16"/>
    <p:sldLayoutId id="2147483660" r:id="rId17"/>
    <p:sldLayoutId id="2147483783" r:id="rId18"/>
    <p:sldLayoutId id="2147483669" r:id="rId19"/>
    <p:sldLayoutId id="214748378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cap="all" spc="300" baseline="0">
          <a:solidFill>
            <a:schemeClr val="bg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rgbClr val="09347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27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AB8F-B98A-C74A-9D09-F796C5C8B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E1A9C-0DCC-C145-9AC4-A6B3300F6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0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0681-1FCF-5F46-9D7F-925AA0CA9B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4A49D-6D55-A149-B54D-65D024C5A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6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53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8277C7-0FF8-C050-8DF5-EDF0024D8BD1}"/>
              </a:ext>
            </a:extLst>
          </p:cNvPr>
          <p:cNvSpPr txBox="1">
            <a:spLocks/>
          </p:cNvSpPr>
          <p:nvPr/>
        </p:nvSpPr>
        <p:spPr>
          <a:xfrm>
            <a:off x="350397" y="1282453"/>
            <a:ext cx="2450861" cy="429309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cap="all" spc="300" baseline="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place fact or callout here</a:t>
            </a:r>
          </a:p>
        </p:txBody>
      </p:sp>
    </p:spTree>
    <p:extLst>
      <p:ext uri="{BB962C8B-B14F-4D97-AF65-F5344CB8AC3E}">
        <p14:creationId xmlns:p14="http://schemas.microsoft.com/office/powerpoint/2010/main" val="1003382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8E3C1DA-EC4C-8EA2-8B38-C98CE15CB234}"/>
              </a:ext>
            </a:extLst>
          </p:cNvPr>
          <p:cNvSpPr txBox="1">
            <a:spLocks/>
          </p:cNvSpPr>
          <p:nvPr/>
        </p:nvSpPr>
        <p:spPr>
          <a:xfrm>
            <a:off x="350397" y="1282453"/>
            <a:ext cx="2450861" cy="429309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cap="all" spc="300" baseline="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place fact or callout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6E853E-A9DB-3AD7-FA8D-F1A500A1EB5F}"/>
              </a:ext>
            </a:extLst>
          </p:cNvPr>
          <p:cNvSpPr txBox="1">
            <a:spLocks/>
          </p:cNvSpPr>
          <p:nvPr/>
        </p:nvSpPr>
        <p:spPr>
          <a:xfrm>
            <a:off x="3521056" y="1454509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cap="all" spc="300" baseline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5797071-BB13-CFA3-DF87-EEBE70C24009}"/>
              </a:ext>
            </a:extLst>
          </p:cNvPr>
          <p:cNvSpPr txBox="1">
            <a:spLocks/>
          </p:cNvSpPr>
          <p:nvPr/>
        </p:nvSpPr>
        <p:spPr>
          <a:xfrm>
            <a:off x="3521056" y="3934184"/>
            <a:ext cx="801624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cap="all" spc="3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20109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CC75-415C-3D8F-0E98-DB65516835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0AC9E-A06A-1161-D2FE-1F55324E25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05135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288ED7-5BB8-584C-9920-1BB4437DF81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40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2E7A8C-4FF7-A247-BBD4-CA7003B2A61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35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A3DB40-E94F-A64D-A6A5-9C4E9F068C0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28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961940-7AE4-E74C-8F5C-D77794F7245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7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29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97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7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A43BF-FA1E-9981-59D7-47DD235B4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70FD9-EEED-05CC-87DA-AFC26EF7A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A14D8-A235-0F0B-8EDA-DB226CE2F3B4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5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6EBD-263C-BFE7-D6C9-B6C00BCFB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2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69D2-02A0-31F7-D25C-3CFB8E9219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68D90-3F89-E614-0821-80840265CA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4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6DB4-11BF-6C49-A326-DB0191416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F0C71-2281-6643-9C00-6EA9C4E06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8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41621-9CA4-EA4F-A067-05EAB495F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868C6-2BFD-504F-BBDB-B56DB7AB3A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46437"/>
      </p:ext>
    </p:extLst>
  </p:cSld>
  <p:clrMapOvr>
    <a:masterClrMapping/>
  </p:clrMapOvr>
</p:sld>
</file>

<file path=ppt/theme/theme1.xml><?xml version="1.0" encoding="utf-8"?>
<a:theme xmlns:a="http://schemas.openxmlformats.org/drawingml/2006/main" name="Endocrine Socie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crine_Society" id="{C6FE60CC-1C16-A843-B9EE-72281502EAC7}" vid="{3626F685-B7B9-764D-8344-7ABD179B58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Endocrine Society</Template>
  <TotalTime>347</TotalTime>
  <Words>38</Words>
  <Application>Microsoft Macintosh PowerPoint</Application>
  <PresentationFormat>Widescreen</PresentationFormat>
  <Paragraphs>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Endocrine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MASTER TITLE STYLE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Deoudes, Nicole</dc:creator>
  <cp:lastModifiedBy>Deoudes, Nicole</cp:lastModifiedBy>
  <cp:revision>16</cp:revision>
  <dcterms:created xsi:type="dcterms:W3CDTF">2020-07-01T18:52:26Z</dcterms:created>
  <dcterms:modified xsi:type="dcterms:W3CDTF">2022-04-21T01:59:58Z</dcterms:modified>
</cp:coreProperties>
</file>