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78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9" r:id="rId6"/>
    <p:sldId id="260" r:id="rId7"/>
    <p:sldId id="261" r:id="rId8"/>
    <p:sldId id="292" r:id="rId9"/>
    <p:sldId id="293" r:id="rId10"/>
    <p:sldId id="294" r:id="rId11"/>
    <p:sldId id="263" r:id="rId12"/>
    <p:sldId id="264" r:id="rId13"/>
    <p:sldId id="265" r:id="rId14"/>
    <p:sldId id="266" r:id="rId15"/>
    <p:sldId id="290" r:id="rId16"/>
    <p:sldId id="268" r:id="rId17"/>
    <p:sldId id="269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AA8EAF-4B6A-F442-B7F6-089FCD549A4D}">
          <p14:sldIdLst>
            <p14:sldId id="256"/>
            <p14:sldId id="259"/>
            <p14:sldId id="260"/>
            <p14:sldId id="261"/>
            <p14:sldId id="292"/>
            <p14:sldId id="293"/>
            <p14:sldId id="294"/>
            <p14:sldId id="263"/>
            <p14:sldId id="264"/>
            <p14:sldId id="265"/>
            <p14:sldId id="266"/>
            <p14:sldId id="290"/>
            <p14:sldId id="268"/>
            <p14:sldId id="269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2D8"/>
    <a:srgbClr val="511A6D"/>
    <a:srgbClr val="006472"/>
    <a:srgbClr val="EDF6FD"/>
    <a:srgbClr val="76808A"/>
    <a:srgbClr val="506B89"/>
    <a:srgbClr val="114579"/>
    <a:srgbClr val="4A7D8B"/>
    <a:srgbClr val="093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3"/>
    <p:restoredTop sz="94558"/>
  </p:normalViewPr>
  <p:slideViewPr>
    <p:cSldViewPr snapToGrid="0" snapToObjects="1">
      <p:cViewPr varScale="1">
        <p:scale>
          <a:sx n="128" d="100"/>
          <a:sy n="128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2B147C-0FCC-694E-85FD-91635B954A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E5BE8-448D-844C-AF89-9A83D90E08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A1DC8-1217-E54D-B197-7FEBA4E24A0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8EB2D-4452-384E-B2C9-14F7F8BD4F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8A67B-F0B7-6D43-B3C3-BD8742CEE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3CE9-E0D1-7B4B-BFB1-C56B1698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25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1AD0B-68D7-6043-B6EE-56820C3A968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E50E3-9BE5-8E4C-9CBD-36CCC38DF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D74A-1BF0-114D-9154-1B7BAB85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B815A3-D17A-934A-BC64-25B714BB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D810E-CDD3-3E4B-A97C-232386AAED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12877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21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02D3F-BDD0-8612-4DC7-FFB16912C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13"/>
            <a:ext cx="12210089" cy="68627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408B7F-D0A2-C94E-8D85-C361477BD635}"/>
              </a:ext>
            </a:extLst>
          </p:cNvPr>
          <p:cNvSpPr/>
          <p:nvPr userDrawn="1"/>
        </p:nvSpPr>
        <p:spPr>
          <a:xfrm>
            <a:off x="9247703" y="3950677"/>
            <a:ext cx="2944297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rgbClr val="093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rgbClr val="511A6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D96125A7-423B-AFCD-5FF2-A90605663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1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44B8C8-41D2-5AED-4A20-D748FE6460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13"/>
            <a:ext cx="12210089" cy="68627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408B7F-D0A2-C94E-8D85-C361477BD635}"/>
              </a:ext>
            </a:extLst>
          </p:cNvPr>
          <p:cNvSpPr/>
          <p:nvPr userDrawn="1"/>
        </p:nvSpPr>
        <p:spPr>
          <a:xfrm>
            <a:off x="9247703" y="3950677"/>
            <a:ext cx="2944297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rgbClr val="093474">
              <a:alpha val="89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AA7F7F1-C767-E58B-EA6F-BA68B6EA4B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31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B46CE-E52B-5543-93F3-E8C9ED2CB3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rgbClr val="09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98BA0-AB6A-F6BD-14CE-F68E7D1F3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88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B46CE-E52B-5543-93F3-E8C9ED2CB3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rgbClr val="093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rgbClr val="7680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E04FABB-AA5E-8FEB-9D4C-AA97CE53AD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09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66BB92-63C1-6141-847C-979BFA4976E7}"/>
              </a:ext>
            </a:extLst>
          </p:cNvPr>
          <p:cNvSpPr/>
          <p:nvPr userDrawn="1"/>
        </p:nvSpPr>
        <p:spPr>
          <a:xfrm>
            <a:off x="0" y="5747603"/>
            <a:ext cx="12192000" cy="111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7C5CA-035D-8CC7-40EB-415BF3D3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462" y="2713"/>
            <a:ext cx="9002626" cy="68627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FF68DC-F8B1-7745-BECC-FFA6C5C0D190}"/>
              </a:ext>
            </a:extLst>
          </p:cNvPr>
          <p:cNvSpPr/>
          <p:nvPr userDrawn="1"/>
        </p:nvSpPr>
        <p:spPr>
          <a:xfrm>
            <a:off x="8311663" y="3950677"/>
            <a:ext cx="3880338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614F8-3B73-BE42-9640-FEF511025E2E}"/>
              </a:ext>
            </a:extLst>
          </p:cNvPr>
          <p:cNvSpPr/>
          <p:nvPr userDrawn="1"/>
        </p:nvSpPr>
        <p:spPr>
          <a:xfrm rot="5400000">
            <a:off x="-271990" y="3410290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8C58FA-6F31-C6E6-250E-24D6543C67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0397" y="1454509"/>
            <a:ext cx="2450861" cy="4293093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400" cap="all" spc="300" baseline="0">
                <a:solidFill>
                  <a:srgbClr val="68A2D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place fact or callout here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4125F85-D58E-DF6F-494C-DAAADEF50B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8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66BB92-63C1-6141-847C-979BFA4976E7}"/>
              </a:ext>
            </a:extLst>
          </p:cNvPr>
          <p:cNvSpPr/>
          <p:nvPr userDrawn="1"/>
        </p:nvSpPr>
        <p:spPr>
          <a:xfrm>
            <a:off x="0" y="5747603"/>
            <a:ext cx="12192000" cy="111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8CBAF-4E9F-5841-B147-15B83F1CE897}"/>
              </a:ext>
            </a:extLst>
          </p:cNvPr>
          <p:cNvSpPr/>
          <p:nvPr userDrawn="1"/>
        </p:nvSpPr>
        <p:spPr>
          <a:xfrm>
            <a:off x="3206292" y="1"/>
            <a:ext cx="898570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614F8-3B73-BE42-9640-FEF511025E2E}"/>
              </a:ext>
            </a:extLst>
          </p:cNvPr>
          <p:cNvSpPr/>
          <p:nvPr userDrawn="1"/>
        </p:nvSpPr>
        <p:spPr>
          <a:xfrm rot="5400000">
            <a:off x="-271990" y="3410290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D88AF72-2255-FE75-982D-3B569DA11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8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F1404-D2CE-2A42-AE34-83FAF882D495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B259D-1442-5C6F-9B79-C9D043F38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713"/>
            <a:ext cx="12210089" cy="5641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518357-8A10-4F4C-B075-F77468C14697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2C25A-F62C-2D36-2BFE-E1612A85D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65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F1404-D2CE-2A42-AE34-83FAF882D495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518357-8A10-4F4C-B075-F77468C14697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81A1D-4BF9-9143-9920-C71594C8C150}"/>
              </a:ext>
            </a:extLst>
          </p:cNvPr>
          <p:cNvSpPr/>
          <p:nvPr userDrawn="1"/>
        </p:nvSpPr>
        <p:spPr>
          <a:xfrm>
            <a:off x="0" y="1"/>
            <a:ext cx="12210089" cy="564172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8D0DD7-6754-B5A6-80DB-3F415539C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12D34B-FBCC-A36B-07F0-882EDE9635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E48A9-7E2F-F9D9-90FE-99B3AA1E6F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37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77B67-5D1C-0844-9103-B7D3E7CC3F52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03794-02AE-36B8-6355-DEEAE652A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713"/>
            <a:ext cx="12210089" cy="5641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A9E4F9-B93B-E34C-98E2-782A02602E26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1DC8-1B53-662F-F52C-6D447769B3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95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77B67-5D1C-0844-9103-B7D3E7CC3F52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E5D18-C4C4-6841-A2EA-4D021D633755}"/>
              </a:ext>
            </a:extLst>
          </p:cNvPr>
          <p:cNvSpPr/>
          <p:nvPr userDrawn="1"/>
        </p:nvSpPr>
        <p:spPr>
          <a:xfrm>
            <a:off x="0" y="1"/>
            <a:ext cx="12210089" cy="564172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9E4F9-B93B-E34C-98E2-782A02602E26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B8DA4-BB97-26A6-852E-FD74BD13B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F44F-F413-0849-A5B6-0668721B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2A28A-CCE7-F542-AD63-5CC35719F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10312"/>
            <a:ext cx="68817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#ENDO2022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4C19A6-F7D8-0E41-8FA5-CFF739128569}"/>
              </a:ext>
            </a:extLst>
          </p:cNvPr>
          <p:cNvSpPr/>
          <p:nvPr userDrawn="1"/>
        </p:nvSpPr>
        <p:spPr>
          <a:xfrm>
            <a:off x="0" y="5653668"/>
            <a:ext cx="12191237" cy="120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9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65364-46C4-C321-C06A-38F8525B7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77132"/>
            <a:ext cx="12210089" cy="45673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BED4-AC56-A847-8A2E-91276B2922D2}"/>
              </a:ext>
            </a:extLst>
          </p:cNvPr>
          <p:cNvSpPr/>
          <p:nvPr userDrawn="1"/>
        </p:nvSpPr>
        <p:spPr>
          <a:xfrm>
            <a:off x="0" y="5653668"/>
            <a:ext cx="12191237" cy="120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051A6-263B-1DBD-A593-49538D1B31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4059AD-669C-E241-ABAA-8A0DCE07E8AC}"/>
              </a:ext>
            </a:extLst>
          </p:cNvPr>
          <p:cNvSpPr/>
          <p:nvPr userDrawn="1"/>
        </p:nvSpPr>
        <p:spPr>
          <a:xfrm>
            <a:off x="0" y="1077132"/>
            <a:ext cx="12210089" cy="4564592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BED4-AC56-A847-8A2E-91276B2922D2}"/>
              </a:ext>
            </a:extLst>
          </p:cNvPr>
          <p:cNvSpPr/>
          <p:nvPr userDrawn="1"/>
        </p:nvSpPr>
        <p:spPr>
          <a:xfrm>
            <a:off x="0" y="5653668"/>
            <a:ext cx="12191237" cy="120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158C1-DE4D-883D-BDDF-21C89CC22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0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D74A-1BF0-114D-9154-1B7BAB85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DB030-9683-8540-85EF-1CA1D19B1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#ENDO2022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B815A3-D17A-934A-BC64-25B714BB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D810E-CDD3-3E4B-A97C-232386AAED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12877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436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F44F-F413-0849-A5B6-0668721B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2A28A-CCE7-F542-AD63-5CC35719F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#ENDO2022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B2A910-202B-9133-367B-DDA409FDCA1D}"/>
              </a:ext>
            </a:extLst>
          </p:cNvPr>
          <p:cNvSpPr/>
          <p:nvPr userDrawn="1"/>
        </p:nvSpPr>
        <p:spPr>
          <a:xfrm>
            <a:off x="0" y="5954486"/>
            <a:ext cx="12192000" cy="903514"/>
          </a:xfrm>
          <a:prstGeom prst="rect">
            <a:avLst/>
          </a:prstGeom>
          <a:solidFill>
            <a:srgbClr val="68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71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3" y="1149658"/>
            <a:ext cx="1049379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3" y="3629333"/>
            <a:ext cx="10493793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63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B96E0-DAEA-FD4B-DC3B-5137D2E5A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10088" cy="37475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41B503-DFCE-B240-9E36-8DD3A04190D4}"/>
              </a:ext>
            </a:extLst>
          </p:cNvPr>
          <p:cNvSpPr/>
          <p:nvPr userDrawn="1"/>
        </p:nvSpPr>
        <p:spPr>
          <a:xfrm>
            <a:off x="0" y="3752603"/>
            <a:ext cx="12210089" cy="31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F72BC-059E-DD11-8C83-9742B49BD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522" y="4497313"/>
            <a:ext cx="8937141" cy="13541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7476C2B-2545-BE45-A6E1-870759417490}"/>
              </a:ext>
            </a:extLst>
          </p:cNvPr>
          <p:cNvSpPr/>
          <p:nvPr userDrawn="1"/>
        </p:nvSpPr>
        <p:spPr>
          <a:xfrm rot="5400000" flipV="1">
            <a:off x="6077526" y="-2298418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9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41B503-DFCE-B240-9E36-8DD3A04190D4}"/>
              </a:ext>
            </a:extLst>
          </p:cNvPr>
          <p:cNvSpPr/>
          <p:nvPr userDrawn="1"/>
        </p:nvSpPr>
        <p:spPr>
          <a:xfrm>
            <a:off x="0" y="3752603"/>
            <a:ext cx="12210089" cy="31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A7614B-2303-40A2-CE9B-08E7967AA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897" y="2751655"/>
            <a:ext cx="8937141" cy="13541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41E861-6B16-B545-9F36-32EA401C8D9E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0F049-2383-CF4F-9010-BC6804AEF5FA}"/>
              </a:ext>
            </a:extLst>
          </p:cNvPr>
          <p:cNvSpPr/>
          <p:nvPr userDrawn="1"/>
        </p:nvSpPr>
        <p:spPr>
          <a:xfrm rot="5400000" flipV="1">
            <a:off x="6077526" y="-74320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8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8FD96-0C5D-BF4B-B766-7B08F2E3BE33}"/>
              </a:ext>
            </a:extLst>
          </p:cNvPr>
          <p:cNvSpPr/>
          <p:nvPr userDrawn="1"/>
        </p:nvSpPr>
        <p:spPr>
          <a:xfrm>
            <a:off x="0" y="5631366"/>
            <a:ext cx="12192000" cy="122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55F54-4CF2-9730-5F29-07FC612E9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"/>
          <a:stretch/>
        </p:blipFill>
        <p:spPr>
          <a:xfrm>
            <a:off x="9265791" y="0"/>
            <a:ext cx="2944297" cy="68662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77BF83-ABE1-3B4C-8D72-C58BF7B33DA6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056BAE-C867-0D87-9D82-E04E7E200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959" y="2907135"/>
            <a:ext cx="6899095" cy="10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1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8FD96-0C5D-BF4B-B766-7B08F2E3BE33}"/>
              </a:ext>
            </a:extLst>
          </p:cNvPr>
          <p:cNvSpPr/>
          <p:nvPr userDrawn="1"/>
        </p:nvSpPr>
        <p:spPr>
          <a:xfrm>
            <a:off x="0" y="5631366"/>
            <a:ext cx="12192000" cy="122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F5C78-3ECD-AB43-B89A-D022B9BA4E76}"/>
              </a:ext>
            </a:extLst>
          </p:cNvPr>
          <p:cNvSpPr/>
          <p:nvPr userDrawn="1"/>
        </p:nvSpPr>
        <p:spPr>
          <a:xfrm>
            <a:off x="9247703" y="1"/>
            <a:ext cx="294429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A87207-04F1-1546-AA55-DB905BF1575B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36BAE3-FBE9-4FAD-1144-BDD039C28F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959" y="2907135"/>
            <a:ext cx="6899095" cy="10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3" y="1149658"/>
            <a:ext cx="1049379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3" y="3629333"/>
            <a:ext cx="10493793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18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79DA7-C6B6-6C4B-8BE2-395A2C3F9878}"/>
              </a:ext>
            </a:extLst>
          </p:cNvPr>
          <p:cNvSpPr/>
          <p:nvPr userDrawn="1"/>
        </p:nvSpPr>
        <p:spPr>
          <a:xfrm>
            <a:off x="0" y="5651292"/>
            <a:ext cx="12192000" cy="120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D3D9E-89F1-A70D-E398-8CBC47DC9336}"/>
              </a:ext>
            </a:extLst>
          </p:cNvPr>
          <p:cNvSpPr/>
          <p:nvPr userDrawn="1"/>
        </p:nvSpPr>
        <p:spPr>
          <a:xfrm>
            <a:off x="0" y="-1"/>
            <a:ext cx="9229615" cy="6866295"/>
          </a:xfrm>
          <a:prstGeom prst="rect">
            <a:avLst/>
          </a:prstGeom>
          <a:solidFill>
            <a:srgbClr val="68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A7D8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773273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7732739" cy="1655762"/>
          </a:xfrm>
        </p:spPr>
        <p:txBody>
          <a:bodyPr/>
          <a:lstStyle>
            <a:lvl1pPr marL="0" indent="0" algn="l">
              <a:buNone/>
              <a:defRPr sz="2400" cap="all" spc="300" baseline="0">
                <a:solidFill>
                  <a:srgbClr val="093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5D41FB-0325-9623-6D21-CE8B9B24A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"/>
          <a:stretch/>
        </p:blipFill>
        <p:spPr>
          <a:xfrm>
            <a:off x="9265791" y="0"/>
            <a:ext cx="2944297" cy="68662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529DBC-3673-C447-BE6B-5FDE336E3281}"/>
              </a:ext>
            </a:extLst>
          </p:cNvPr>
          <p:cNvSpPr/>
          <p:nvPr userDrawn="1"/>
        </p:nvSpPr>
        <p:spPr>
          <a:xfrm>
            <a:off x="9247703" y="3950677"/>
            <a:ext cx="2944297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269460D8-93C8-4609-EF1D-9EC8082820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4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79DA7-C6B6-6C4B-8BE2-395A2C3F9878}"/>
              </a:ext>
            </a:extLst>
          </p:cNvPr>
          <p:cNvSpPr/>
          <p:nvPr userDrawn="1"/>
        </p:nvSpPr>
        <p:spPr>
          <a:xfrm>
            <a:off x="0" y="5651292"/>
            <a:ext cx="12192000" cy="120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44496-A674-FFAA-1228-F312CB4940DE}"/>
              </a:ext>
            </a:extLst>
          </p:cNvPr>
          <p:cNvSpPr/>
          <p:nvPr userDrawn="1"/>
        </p:nvSpPr>
        <p:spPr>
          <a:xfrm>
            <a:off x="0" y="-1"/>
            <a:ext cx="9229615" cy="6866295"/>
          </a:xfrm>
          <a:prstGeom prst="rect">
            <a:avLst/>
          </a:prstGeom>
          <a:solidFill>
            <a:srgbClr val="68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773273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7732739" cy="1655762"/>
          </a:xfrm>
        </p:spPr>
        <p:txBody>
          <a:bodyPr/>
          <a:lstStyle>
            <a:lvl1pPr marL="0" indent="0" algn="l">
              <a:buNone/>
              <a:defRPr sz="2400" cap="all" spc="300" baseline="0">
                <a:solidFill>
                  <a:srgbClr val="093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8D06B-852B-9E4C-A54D-F37E3C760E2C}"/>
              </a:ext>
            </a:extLst>
          </p:cNvPr>
          <p:cNvSpPr/>
          <p:nvPr userDrawn="1"/>
        </p:nvSpPr>
        <p:spPr>
          <a:xfrm>
            <a:off x="9247703" y="1"/>
            <a:ext cx="294429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5CFED8D-7A94-0E83-06CA-7E20EB8C60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7247-6984-064F-94EA-C0DFD773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D39C10-9907-A545-98BC-7C22A4951E72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BA66D-FD19-BD45-B179-B93AD23D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3183E0-117F-544C-8550-763B88F1E654}"/>
              </a:ext>
            </a:extLst>
          </p:cNvPr>
          <p:cNvSpPr/>
          <p:nvPr userDrawn="1"/>
        </p:nvSpPr>
        <p:spPr>
          <a:xfrm rot="5400000" flipV="1">
            <a:off x="6066698" y="-63492"/>
            <a:ext cx="58607" cy="12192001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ABEADA5-2D98-5204-8877-06D723A5838F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66" r:id="rId3"/>
    <p:sldLayoutId id="2147483776" r:id="rId4"/>
    <p:sldLayoutId id="2147483777" r:id="rId5"/>
    <p:sldLayoutId id="2147483767" r:id="rId6"/>
    <p:sldLayoutId id="2147483769" r:id="rId7"/>
    <p:sldLayoutId id="2147483778" r:id="rId8"/>
    <p:sldLayoutId id="2147483683" r:id="rId9"/>
    <p:sldLayoutId id="2147483787" r:id="rId10"/>
    <p:sldLayoutId id="2147483698" r:id="rId11"/>
    <p:sldLayoutId id="2147483779" r:id="rId12"/>
    <p:sldLayoutId id="2147483780" r:id="rId13"/>
    <p:sldLayoutId id="2147483684" r:id="rId14"/>
    <p:sldLayoutId id="2147483781" r:id="rId15"/>
    <p:sldLayoutId id="2147483691" r:id="rId16"/>
    <p:sldLayoutId id="2147483782" r:id="rId17"/>
    <p:sldLayoutId id="2147483660" r:id="rId18"/>
    <p:sldLayoutId id="2147483783" r:id="rId19"/>
    <p:sldLayoutId id="2147483669" r:id="rId20"/>
    <p:sldLayoutId id="2147483784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 cap="all" spc="300" baseline="0">
          <a:solidFill>
            <a:srgbClr val="093474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rgbClr val="7680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rgbClr val="68A2D8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792F90-C602-F4BB-0827-743CD8F82D90}"/>
              </a:ext>
            </a:extLst>
          </p:cNvPr>
          <p:cNvSpPr/>
          <p:nvPr userDrawn="1"/>
        </p:nvSpPr>
        <p:spPr>
          <a:xfrm>
            <a:off x="0" y="-1"/>
            <a:ext cx="12192000" cy="6061813"/>
          </a:xfrm>
          <a:prstGeom prst="rect">
            <a:avLst/>
          </a:prstGeom>
          <a:solidFill>
            <a:srgbClr val="68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7247-6984-064F-94EA-C0DFD773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D39C10-9907-A545-98BC-7C22A4951E72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BA66D-FD19-BD45-B179-B93AD23D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0BD49DC-8E37-ED4C-A258-E5C05278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10312"/>
            <a:ext cx="688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400" b="0" i="0" u="none" strike="noStrike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#ENDO2022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3183E0-117F-544C-8550-763B88F1E654}"/>
              </a:ext>
            </a:extLst>
          </p:cNvPr>
          <p:cNvSpPr/>
          <p:nvPr userDrawn="1"/>
        </p:nvSpPr>
        <p:spPr>
          <a:xfrm rot="5400000" flipV="1">
            <a:off x="6066698" y="-63492"/>
            <a:ext cx="58607" cy="12192001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79537B-FEEF-B5F2-09D7-8287B27847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9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5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 cap="all" spc="300" baseline="0">
          <a:solidFill>
            <a:schemeClr val="bg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rgbClr val="09347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27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AB8F-B98A-C74A-9D09-F796C5C8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E1A9C-0DCC-C145-9AC4-A6B3300F67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0681-1FCF-5F46-9D7F-925AA0CA9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4A49D-6D55-A149-B54D-65D024C5A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6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53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8277C7-0FF8-C050-8DF5-EDF0024D8BD1}"/>
              </a:ext>
            </a:extLst>
          </p:cNvPr>
          <p:cNvSpPr txBox="1">
            <a:spLocks/>
          </p:cNvSpPr>
          <p:nvPr/>
        </p:nvSpPr>
        <p:spPr>
          <a:xfrm>
            <a:off x="350397" y="1282453"/>
            <a:ext cx="2450861" cy="429309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cap="all" spc="300" baseline="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place fact or callout here</a:t>
            </a:r>
          </a:p>
        </p:txBody>
      </p:sp>
    </p:spTree>
    <p:extLst>
      <p:ext uri="{BB962C8B-B14F-4D97-AF65-F5344CB8AC3E}">
        <p14:creationId xmlns:p14="http://schemas.microsoft.com/office/powerpoint/2010/main" val="100338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8E3C1DA-EC4C-8EA2-8B38-C98CE15CB234}"/>
              </a:ext>
            </a:extLst>
          </p:cNvPr>
          <p:cNvSpPr txBox="1">
            <a:spLocks/>
          </p:cNvSpPr>
          <p:nvPr/>
        </p:nvSpPr>
        <p:spPr>
          <a:xfrm>
            <a:off x="350397" y="1282453"/>
            <a:ext cx="2450861" cy="429309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cap="all" spc="300" baseline="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place fact or callout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6E853E-A9DB-3AD7-FA8D-F1A500A1EB5F}"/>
              </a:ext>
            </a:extLst>
          </p:cNvPr>
          <p:cNvSpPr txBox="1">
            <a:spLocks/>
          </p:cNvSpPr>
          <p:nvPr/>
        </p:nvSpPr>
        <p:spPr>
          <a:xfrm>
            <a:off x="3521056" y="1454509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cap="all" spc="30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5797071-BB13-CFA3-DF87-EEBE70C24009}"/>
              </a:ext>
            </a:extLst>
          </p:cNvPr>
          <p:cNvSpPr txBox="1">
            <a:spLocks/>
          </p:cNvSpPr>
          <p:nvPr/>
        </p:nvSpPr>
        <p:spPr>
          <a:xfrm>
            <a:off x="3521056" y="3934184"/>
            <a:ext cx="801624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cap="all" spc="3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0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CC75-415C-3D8F-0E98-DB65516835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0AC9E-A06A-1161-D2FE-1F55324E25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13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88ED7-5BB8-584C-9920-1BB4437DF81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4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E7A8C-4FF7-A247-BBD4-CA7003B2A61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A3DB40-E94F-A64D-A6A5-9C4E9F068C0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28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961940-7AE4-E74C-8F5C-D77794F7245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7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29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97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97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43BF-FA1E-9981-59D7-47DD235B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70FD9-EEED-05CC-87DA-AFC26EF7A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A14D8-A235-0F0B-8EDA-DB226CE2F3B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2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6EBD-263C-BFE7-D6C9-B6C00BCF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69D2-02A0-31F7-D25C-3CFB8E921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68D90-3F89-E614-0821-80840265C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6DB4-11BF-6C49-A326-DB0191416C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F0C71-2281-6643-9C00-6EA9C4E06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8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1621-9CA4-EA4F-A067-05EAB495F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868C6-2BFD-504F-BBDB-B56DB7AB3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46437"/>
      </p:ext>
    </p:extLst>
  </p:cSld>
  <p:clrMapOvr>
    <a:masterClrMapping/>
  </p:clrMapOvr>
</p:sld>
</file>

<file path=ppt/theme/theme1.xml><?xml version="1.0" encoding="utf-8"?>
<a:theme xmlns:a="http://schemas.openxmlformats.org/drawingml/2006/main" name="Endocrine Socie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crine_Society" id="{C6FE60CC-1C16-A843-B9EE-72281502EAC7}" vid="{3626F685-B7B9-764D-8344-7ABD179B58EF}"/>
    </a:ext>
  </a:extLst>
</a:theme>
</file>

<file path=ppt/theme/theme2.xml><?xml version="1.0" encoding="utf-8"?>
<a:theme xmlns:a="http://schemas.openxmlformats.org/drawingml/2006/main" name="1_Endocrine Socie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crine_Society" id="{C6FE60CC-1C16-A843-B9EE-72281502EAC7}" vid="{3626F685-B7B9-764D-8344-7ABD179B58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8EA66D1813C49812F974F5CEC77DD" ma:contentTypeVersion="16" ma:contentTypeDescription="Create a new document." ma:contentTypeScope="" ma:versionID="959af7ac2a19ef4a7e828fc64bfdc1d2">
  <xsd:schema xmlns:xsd="http://www.w3.org/2001/XMLSchema" xmlns:xs="http://www.w3.org/2001/XMLSchema" xmlns:p="http://schemas.microsoft.com/office/2006/metadata/properties" xmlns:ns2="37672309-d27b-48f2-9ce1-6a02ee91c547" xmlns:ns3="f1fd84e8-612a-4884-901b-9d9d2141a15b" targetNamespace="http://schemas.microsoft.com/office/2006/metadata/properties" ma:root="true" ma:fieldsID="4a69085730d7a91d3ea5db57448a38eb" ns2:_="" ns3:_="">
    <xsd:import namespace="37672309-d27b-48f2-9ce1-6a02ee91c547"/>
    <xsd:import namespace="f1fd84e8-612a-4884-901b-9d9d2141a1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309-d27b-48f2-9ce1-6a02ee91c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7e703e-194b-49e0-b7f6-c6224129f0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d84e8-612a-4884-901b-9d9d2141a1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0dfaa748-7022-48ee-950e-d9556c3279ef" ma:internalName="TaxCatchAll" ma:showField="CatchAllData" ma:web="f1fd84e8-612a-4884-901b-9d9d2141a1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82CDA-8E30-4135-9E8E-CCED1DB0D6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66FAD2-C2E6-4CFA-9006-1F3C643F03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672309-d27b-48f2-9ce1-6a02ee91c547"/>
    <ds:schemaRef ds:uri="f1fd84e8-612a-4884-901b-9d9d2141a1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Endocrine Society</Template>
  <TotalTime>1480</TotalTime>
  <Words>38</Words>
  <Application>Microsoft Office PowerPoint</Application>
  <PresentationFormat>Widescreen</PresentationFormat>
  <Paragraphs>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Endocrine Society</vt:lpstr>
      <vt:lpstr>1_Endocrine Society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TO EDIT MASTER TITLE STYLE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Deoudes, Nicole</dc:creator>
  <cp:lastModifiedBy>Deoudes, Nicole</cp:lastModifiedBy>
  <cp:revision>19</cp:revision>
  <dcterms:created xsi:type="dcterms:W3CDTF">2020-07-01T18:52:26Z</dcterms:created>
  <dcterms:modified xsi:type="dcterms:W3CDTF">2023-05-15T16:43:17Z</dcterms:modified>
</cp:coreProperties>
</file>