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20"/>
  </p:notesMasterIdLst>
  <p:handoutMasterIdLst>
    <p:handoutMasterId r:id="rId21"/>
  </p:handoutMasterIdLst>
  <p:sldIdLst>
    <p:sldId id="256" r:id="rId4"/>
    <p:sldId id="259" r:id="rId5"/>
    <p:sldId id="260" r:id="rId6"/>
    <p:sldId id="261" r:id="rId7"/>
    <p:sldId id="257" r:id="rId8"/>
    <p:sldId id="262" r:id="rId9"/>
    <p:sldId id="258" r:id="rId10"/>
    <p:sldId id="263" r:id="rId11"/>
    <p:sldId id="264" r:id="rId12"/>
    <p:sldId id="291" r:id="rId13"/>
    <p:sldId id="266" r:id="rId14"/>
    <p:sldId id="290" r:id="rId15"/>
    <p:sldId id="268" r:id="rId16"/>
    <p:sldId id="271" r:id="rId17"/>
    <p:sldId id="272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AA8EAF-4B6A-F442-B7F6-089FCD549A4D}">
          <p14:sldIdLst>
            <p14:sldId id="256"/>
            <p14:sldId id="259"/>
            <p14:sldId id="260"/>
            <p14:sldId id="261"/>
            <p14:sldId id="257"/>
            <p14:sldId id="262"/>
            <p14:sldId id="258"/>
            <p14:sldId id="263"/>
            <p14:sldId id="264"/>
            <p14:sldId id="291"/>
            <p14:sldId id="266"/>
            <p14:sldId id="290"/>
            <p14:sldId id="268"/>
            <p14:sldId id="271"/>
            <p14:sldId id="272"/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8A2D8"/>
    <a:srgbClr val="006472"/>
    <a:srgbClr val="511A6D"/>
    <a:srgbClr val="093474"/>
    <a:srgbClr val="76808A"/>
    <a:srgbClr val="EDF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4558"/>
  </p:normalViewPr>
  <p:slideViewPr>
    <p:cSldViewPr snapToGrid="0" snapToObjects="1">
      <p:cViewPr varScale="1">
        <p:scale>
          <a:sx n="109" d="100"/>
          <a:sy n="109" d="100"/>
        </p:scale>
        <p:origin x="21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2B147C-0FCC-694E-85FD-91635B954A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DE5BE8-448D-844C-AF89-9A83D90E08F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A1DC8-1217-E54D-B197-7FEBA4E24A0B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68EB2D-4452-384E-B2C9-14F7F8BD4F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18A67B-F0B7-6D43-B3C3-BD8742CEEC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33CE9-E0D1-7B4B-BFB1-C56B1698C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25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1AD0B-68D7-6043-B6EE-56820C3A9687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E50E3-9BE5-8E4C-9CBD-36CCC38DF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01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1D74A-1BF0-114D-9154-1B7BAB85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ADB030-9683-8540-85EF-1CA1D19B10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#ENDO2022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B815A3-D17A-934A-BC64-25B714BB5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58508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FED810E-CDD3-3E4B-A97C-232386AAED37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312877" y="1825625"/>
            <a:ext cx="5058508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8217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B02D3F-BDD0-8612-4DC7-FFB16912C3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713"/>
            <a:ext cx="12210089" cy="68627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408B7F-D0A2-C94E-8D85-C361477BD635}"/>
              </a:ext>
            </a:extLst>
          </p:cNvPr>
          <p:cNvSpPr/>
          <p:nvPr userDrawn="1"/>
        </p:nvSpPr>
        <p:spPr>
          <a:xfrm>
            <a:off x="9247703" y="3950677"/>
            <a:ext cx="2944297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chemeClr val="bg1">
              <a:alpha val="898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rgbClr val="0934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rgbClr val="511A6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331844C4-9815-36A7-5CFF-1EC71757667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1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44B8C8-41D2-5AED-4A20-D748FE6460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713"/>
            <a:ext cx="12210089" cy="686274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4408B7F-D0A2-C94E-8D85-C361477BD635}"/>
              </a:ext>
            </a:extLst>
          </p:cNvPr>
          <p:cNvSpPr/>
          <p:nvPr userDrawn="1"/>
        </p:nvSpPr>
        <p:spPr>
          <a:xfrm>
            <a:off x="9247703" y="3950677"/>
            <a:ext cx="2944297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rgbClr val="093474">
              <a:alpha val="8980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F1B2A8FE-AF35-A331-3024-0E68910FE2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31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B46CE-E52B-5543-93F3-E8C9ED2CB3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rgbClr val="093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3C5C57-BC8D-7120-E047-B4DBC6312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88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6B46CE-E52B-5543-93F3-E8C9ED2CB35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34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5A4C92-BC7D-0A4B-B0A3-1E92262F9B88}"/>
              </a:ext>
            </a:extLst>
          </p:cNvPr>
          <p:cNvSpPr/>
          <p:nvPr userDrawn="1"/>
        </p:nvSpPr>
        <p:spPr>
          <a:xfrm>
            <a:off x="-1" y="1511504"/>
            <a:ext cx="9329195" cy="3303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C5912-71F2-B24E-816C-7C2BD03356F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rgbClr val="09347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3B64D6A-9183-1C45-A3BD-DC916A9364D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rgbClr val="76808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13B7C454-DE8D-811B-E543-9318BC2D02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09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F66BB92-63C1-6141-847C-979BFA4976E7}"/>
              </a:ext>
            </a:extLst>
          </p:cNvPr>
          <p:cNvSpPr/>
          <p:nvPr userDrawn="1"/>
        </p:nvSpPr>
        <p:spPr>
          <a:xfrm>
            <a:off x="0" y="5747603"/>
            <a:ext cx="12192000" cy="1118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E7C5CA-035D-8CC7-40EB-415BF3D3DB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7462" y="2713"/>
            <a:ext cx="9002626" cy="68627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0FF68DC-F8B1-7745-BECC-FFA6C5C0D190}"/>
              </a:ext>
            </a:extLst>
          </p:cNvPr>
          <p:cNvSpPr/>
          <p:nvPr userDrawn="1"/>
        </p:nvSpPr>
        <p:spPr>
          <a:xfrm>
            <a:off x="8311663" y="3950677"/>
            <a:ext cx="3880338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0614F8-3B73-BE42-9640-FEF511025E2E}"/>
              </a:ext>
            </a:extLst>
          </p:cNvPr>
          <p:cNvSpPr/>
          <p:nvPr userDrawn="1"/>
        </p:nvSpPr>
        <p:spPr>
          <a:xfrm rot="5400000">
            <a:off x="-271990" y="3410290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88C58FA-6F31-C6E6-250E-24D6543C67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0397" y="1454509"/>
            <a:ext cx="2450861" cy="4293093"/>
          </a:xfrm>
        </p:spPr>
        <p:txBody>
          <a:bodyPr/>
          <a:lstStyle>
            <a:lvl1pPr marL="0" indent="0" algn="r">
              <a:lnSpc>
                <a:spcPct val="100000"/>
              </a:lnSpc>
              <a:buNone/>
              <a:defRPr sz="2400" cap="all" spc="300" baseline="0">
                <a:solidFill>
                  <a:srgbClr val="68A2D8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place fact or callout here</a:t>
            </a:r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00831B6E-1B85-7C02-4748-D56DCDC6D1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85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F66BB92-63C1-6141-847C-979BFA4976E7}"/>
              </a:ext>
            </a:extLst>
          </p:cNvPr>
          <p:cNvSpPr/>
          <p:nvPr userDrawn="1"/>
        </p:nvSpPr>
        <p:spPr>
          <a:xfrm>
            <a:off x="0" y="5747603"/>
            <a:ext cx="12192000" cy="1118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BE8CBAF-4E9F-5841-B147-15B83F1CE897}"/>
              </a:ext>
            </a:extLst>
          </p:cNvPr>
          <p:cNvSpPr/>
          <p:nvPr userDrawn="1"/>
        </p:nvSpPr>
        <p:spPr>
          <a:xfrm>
            <a:off x="3206292" y="1"/>
            <a:ext cx="8985707" cy="6866295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0614F8-3B73-BE42-9640-FEF511025E2E}"/>
              </a:ext>
            </a:extLst>
          </p:cNvPr>
          <p:cNvSpPr/>
          <p:nvPr userDrawn="1"/>
        </p:nvSpPr>
        <p:spPr>
          <a:xfrm rot="5400000">
            <a:off x="-271990" y="3410290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BF6EE6AF-C97C-896D-F3D1-503ADA1390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48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F1404-D2CE-2A42-AE34-83FAF882D495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0B259D-1442-5C6F-9B79-C9D043F383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713"/>
            <a:ext cx="12210089" cy="564172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1518357-8A10-4F4C-B075-F77468C14697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C27776-EA95-20B3-8843-0F6258A802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65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F1404-D2CE-2A42-AE34-83FAF882D495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518357-8A10-4F4C-B075-F77468C14697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381A1D-4BF9-9143-9920-C71594C8C150}"/>
              </a:ext>
            </a:extLst>
          </p:cNvPr>
          <p:cNvSpPr/>
          <p:nvPr userDrawn="1"/>
        </p:nvSpPr>
        <p:spPr>
          <a:xfrm>
            <a:off x="0" y="1"/>
            <a:ext cx="12210089" cy="564172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58D0DD7-6754-B5A6-80DB-3F415539C0C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F912D34B-FBCC-A36B-07F0-882EDE9635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2DD4FE-C007-F9C4-9AB3-62CC3F2130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8372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777B67-5D1C-0844-9103-B7D3E7CC3F52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503794-02AE-36B8-6355-DEEAE652A9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713"/>
            <a:ext cx="12210089" cy="564172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6A9E4F9-B93B-E34C-98E2-782A02602E26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B8253-0D7D-1491-60C0-725D6EFEB0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95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5777B67-5D1C-0844-9103-B7D3E7CC3F52}"/>
              </a:ext>
            </a:extLst>
          </p:cNvPr>
          <p:cNvSpPr/>
          <p:nvPr userDrawn="1"/>
        </p:nvSpPr>
        <p:spPr>
          <a:xfrm>
            <a:off x="0" y="5646804"/>
            <a:ext cx="12210089" cy="1211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9E5D18-C4C4-6841-A2EA-4D021D633755}"/>
              </a:ext>
            </a:extLst>
          </p:cNvPr>
          <p:cNvSpPr/>
          <p:nvPr userDrawn="1"/>
        </p:nvSpPr>
        <p:spPr>
          <a:xfrm>
            <a:off x="0" y="1"/>
            <a:ext cx="12210089" cy="564172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A9E4F9-B93B-E34C-98E2-782A02602E26}"/>
              </a:ext>
            </a:extLst>
          </p:cNvPr>
          <p:cNvSpPr/>
          <p:nvPr userDrawn="1"/>
        </p:nvSpPr>
        <p:spPr>
          <a:xfrm rot="5400000" flipV="1">
            <a:off x="6077525" y="-412153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70D2EB-F8D0-F5E3-9606-B74E1FE41F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8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CF44F-F413-0849-A5B6-0668721BA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32A28A-CCE7-F542-AD63-5CC35719FC7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#ENDO2022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4C19A6-F7D8-0E41-8FA5-CFF739128569}"/>
              </a:ext>
            </a:extLst>
          </p:cNvPr>
          <p:cNvSpPr/>
          <p:nvPr userDrawn="1"/>
        </p:nvSpPr>
        <p:spPr>
          <a:xfrm>
            <a:off x="0" y="5653668"/>
            <a:ext cx="12191237" cy="1204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995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465364-46C4-C321-C06A-38F8525B7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077132"/>
            <a:ext cx="12210089" cy="45673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9BED4-AC56-A847-8A2E-91276B2922D2}"/>
              </a:ext>
            </a:extLst>
          </p:cNvPr>
          <p:cNvSpPr/>
          <p:nvPr userDrawn="1"/>
        </p:nvSpPr>
        <p:spPr>
          <a:xfrm>
            <a:off x="0" y="5653668"/>
            <a:ext cx="12191237" cy="1204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E9F7C6-7CE2-3233-5491-F298CDDC21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2311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44059AD-669C-E241-ABAA-8A0DCE07E8AC}"/>
              </a:ext>
            </a:extLst>
          </p:cNvPr>
          <p:cNvSpPr/>
          <p:nvPr userDrawn="1"/>
        </p:nvSpPr>
        <p:spPr>
          <a:xfrm>
            <a:off x="0" y="1077132"/>
            <a:ext cx="12210089" cy="4564592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8AC694-2970-F641-A5C5-A543112F3AB9}"/>
              </a:ext>
            </a:extLst>
          </p:cNvPr>
          <p:cNvSpPr/>
          <p:nvPr userDrawn="1"/>
        </p:nvSpPr>
        <p:spPr>
          <a:xfrm>
            <a:off x="1" y="3642610"/>
            <a:ext cx="8677656" cy="1663908"/>
          </a:xfrm>
          <a:prstGeom prst="rect">
            <a:avLst/>
          </a:prstGeom>
          <a:solidFill>
            <a:srgbClr val="68A2D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76C16B3B-9318-0E47-99E9-DEB28D75EE9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974360" y="3958640"/>
            <a:ext cx="7045378" cy="1031847"/>
          </a:xfrm>
        </p:spPr>
        <p:txBody>
          <a:bodyPr anchor="ctr" anchorCtr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49BED4-AC56-A847-8A2E-91276B2922D2}"/>
              </a:ext>
            </a:extLst>
          </p:cNvPr>
          <p:cNvSpPr/>
          <p:nvPr userDrawn="1"/>
        </p:nvSpPr>
        <p:spPr>
          <a:xfrm>
            <a:off x="0" y="5653668"/>
            <a:ext cx="12191237" cy="1204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008FCC-B1C3-9504-8B2E-36D0CCEF8D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6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57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4B96E0-DAEA-FD4B-DC3B-5137D2E5A7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210088" cy="374752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41B503-DFCE-B240-9E36-8DD3A04190D4}"/>
              </a:ext>
            </a:extLst>
          </p:cNvPr>
          <p:cNvSpPr/>
          <p:nvPr userDrawn="1"/>
        </p:nvSpPr>
        <p:spPr>
          <a:xfrm>
            <a:off x="0" y="3752603"/>
            <a:ext cx="12210089" cy="31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7F72BC-059E-DD11-8C83-9742B49BD1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2522" y="4497313"/>
            <a:ext cx="8937141" cy="135411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7476C2B-2545-BE45-A6E1-870759417490}"/>
              </a:ext>
            </a:extLst>
          </p:cNvPr>
          <p:cNvSpPr/>
          <p:nvPr userDrawn="1"/>
        </p:nvSpPr>
        <p:spPr>
          <a:xfrm rot="5400000" flipV="1">
            <a:off x="6077526" y="-2298418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79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641B503-DFCE-B240-9E36-8DD3A04190D4}"/>
              </a:ext>
            </a:extLst>
          </p:cNvPr>
          <p:cNvSpPr/>
          <p:nvPr userDrawn="1"/>
        </p:nvSpPr>
        <p:spPr>
          <a:xfrm>
            <a:off x="0" y="3752603"/>
            <a:ext cx="12210089" cy="31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A7614B-2303-40A2-CE9B-08E7967AAA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2897" y="2751655"/>
            <a:ext cx="8937141" cy="13541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41E861-6B16-B545-9F36-32EA401C8D9E}"/>
              </a:ext>
            </a:extLst>
          </p:cNvPr>
          <p:cNvSpPr/>
          <p:nvPr userDrawn="1"/>
        </p:nvSpPr>
        <p:spPr>
          <a:xfrm>
            <a:off x="1" y="6103917"/>
            <a:ext cx="12192000" cy="75408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70F049-2383-CF4F-9010-BC6804AEF5FA}"/>
              </a:ext>
            </a:extLst>
          </p:cNvPr>
          <p:cNvSpPr/>
          <p:nvPr userDrawn="1"/>
        </p:nvSpPr>
        <p:spPr>
          <a:xfrm rot="5400000" flipV="1">
            <a:off x="6077526" y="-74320"/>
            <a:ext cx="55038" cy="1221008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8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898FD96-0C5D-BF4B-B766-7B08F2E3BE33}"/>
              </a:ext>
            </a:extLst>
          </p:cNvPr>
          <p:cNvSpPr/>
          <p:nvPr userDrawn="1"/>
        </p:nvSpPr>
        <p:spPr>
          <a:xfrm>
            <a:off x="0" y="5631366"/>
            <a:ext cx="12192000" cy="1226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C55F54-4CF2-9730-5F29-07FC612E97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"/>
          <a:stretch/>
        </p:blipFill>
        <p:spPr>
          <a:xfrm>
            <a:off x="9265791" y="0"/>
            <a:ext cx="2944297" cy="68662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77BF83-ABE1-3B4C-8D72-C58BF7B33DA6}"/>
              </a:ext>
            </a:extLst>
          </p:cNvPr>
          <p:cNvSpPr/>
          <p:nvPr userDrawn="1"/>
        </p:nvSpPr>
        <p:spPr>
          <a:xfrm rot="5400000">
            <a:off x="5776586" y="3410289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056BAE-C867-0D87-9D82-E04E7E2005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959" y="2907135"/>
            <a:ext cx="6899095" cy="104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12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898FD96-0C5D-BF4B-B766-7B08F2E3BE33}"/>
              </a:ext>
            </a:extLst>
          </p:cNvPr>
          <p:cNvSpPr/>
          <p:nvPr userDrawn="1"/>
        </p:nvSpPr>
        <p:spPr>
          <a:xfrm>
            <a:off x="0" y="5631366"/>
            <a:ext cx="12192000" cy="1226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F5C78-3ECD-AB43-B89A-D022B9BA4E76}"/>
              </a:ext>
            </a:extLst>
          </p:cNvPr>
          <p:cNvSpPr/>
          <p:nvPr userDrawn="1"/>
        </p:nvSpPr>
        <p:spPr>
          <a:xfrm>
            <a:off x="9247703" y="1"/>
            <a:ext cx="2944297" cy="6866295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9A87207-04F1-1546-AA55-DB905BF1575B}"/>
              </a:ext>
            </a:extLst>
          </p:cNvPr>
          <p:cNvSpPr/>
          <p:nvPr userDrawn="1"/>
        </p:nvSpPr>
        <p:spPr>
          <a:xfrm rot="5400000">
            <a:off x="5776586" y="3410289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36BAE3-FBE9-4FAD-1144-BDD039C28F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2959" y="2907135"/>
            <a:ext cx="6899095" cy="104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4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3" y="1149658"/>
            <a:ext cx="10493793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3" y="3629333"/>
            <a:ext cx="10493793" cy="1655762"/>
          </a:xfrm>
        </p:spPr>
        <p:txBody>
          <a:bodyPr/>
          <a:lstStyle>
            <a:lvl1pPr marL="0" indent="0" algn="l">
              <a:buNone/>
              <a:defRPr sz="2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2018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7732739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7732739" cy="1655762"/>
          </a:xfrm>
        </p:spPr>
        <p:txBody>
          <a:bodyPr/>
          <a:lstStyle>
            <a:lvl1pPr marL="0" indent="0" algn="l">
              <a:buNone/>
              <a:defRPr sz="2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E79DA7-C6B6-6C4B-8BE2-395A2C3F9878}"/>
              </a:ext>
            </a:extLst>
          </p:cNvPr>
          <p:cNvSpPr/>
          <p:nvPr userDrawn="1"/>
        </p:nvSpPr>
        <p:spPr>
          <a:xfrm>
            <a:off x="0" y="5651292"/>
            <a:ext cx="12192000" cy="1206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5D41FB-0325-9623-6D21-CE8B9B24A8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2"/>
          <a:stretch/>
        </p:blipFill>
        <p:spPr>
          <a:xfrm>
            <a:off x="9265791" y="0"/>
            <a:ext cx="2944297" cy="686629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9D8551D-3CD1-644C-AC8C-C13A282437D7}"/>
              </a:ext>
            </a:extLst>
          </p:cNvPr>
          <p:cNvSpPr/>
          <p:nvPr userDrawn="1"/>
        </p:nvSpPr>
        <p:spPr>
          <a:xfrm rot="5400000">
            <a:off x="5776586" y="3410289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529DBC-3673-C447-BE6B-5FDE336E3281}"/>
              </a:ext>
            </a:extLst>
          </p:cNvPr>
          <p:cNvSpPr/>
          <p:nvPr userDrawn="1"/>
        </p:nvSpPr>
        <p:spPr>
          <a:xfrm>
            <a:off x="9247703" y="3950677"/>
            <a:ext cx="2944297" cy="2907323"/>
          </a:xfrm>
          <a:prstGeom prst="rect">
            <a:avLst/>
          </a:prstGeom>
          <a:gradFill>
            <a:gsLst>
              <a:gs pos="45000">
                <a:schemeClr val="bg1">
                  <a:alpha val="0"/>
                  <a:lumMod val="0"/>
                </a:schemeClr>
              </a:gs>
              <a:gs pos="100000">
                <a:srgbClr val="511A6D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C83A3704-2B9E-BF16-732D-CB68012297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94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89E43-A4B4-5047-B173-358AC4C762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7732739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9F756D-D8C0-4A4F-A7DC-BE1AD586C9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7732739" cy="1655762"/>
          </a:xfrm>
        </p:spPr>
        <p:txBody>
          <a:bodyPr/>
          <a:lstStyle>
            <a:lvl1pPr marL="0" indent="0" algn="l">
              <a:buNone/>
              <a:defRPr sz="24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E79DA7-C6B6-6C4B-8BE2-395A2C3F9878}"/>
              </a:ext>
            </a:extLst>
          </p:cNvPr>
          <p:cNvSpPr/>
          <p:nvPr userDrawn="1"/>
        </p:nvSpPr>
        <p:spPr>
          <a:xfrm>
            <a:off x="0" y="5651292"/>
            <a:ext cx="12192000" cy="12067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58D06B-852B-9E4C-A54D-F37E3C760E2C}"/>
              </a:ext>
            </a:extLst>
          </p:cNvPr>
          <p:cNvSpPr/>
          <p:nvPr userDrawn="1"/>
        </p:nvSpPr>
        <p:spPr>
          <a:xfrm>
            <a:off x="9247703" y="1"/>
            <a:ext cx="2944297" cy="6866295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D8551D-3CD1-644C-AC8C-C13A282437D7}"/>
              </a:ext>
            </a:extLst>
          </p:cNvPr>
          <p:cNvSpPr/>
          <p:nvPr userDrawn="1"/>
        </p:nvSpPr>
        <p:spPr>
          <a:xfrm rot="5400000">
            <a:off x="5776586" y="3410289"/>
            <a:ext cx="6866294" cy="45719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F878E1A0-6429-540C-D3B6-4A49D47116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7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D7247-6984-064F-94EA-C0DFD773F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60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D39C10-9907-A545-98BC-7C22A4951E72}"/>
              </a:ext>
            </a:extLst>
          </p:cNvPr>
          <p:cNvSpPr/>
          <p:nvPr userDrawn="1"/>
        </p:nvSpPr>
        <p:spPr>
          <a:xfrm>
            <a:off x="1" y="6103917"/>
            <a:ext cx="12192000" cy="754083"/>
          </a:xfrm>
          <a:prstGeom prst="rect">
            <a:avLst/>
          </a:prstGeom>
          <a:solidFill>
            <a:srgbClr val="0034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5BA66D-FD19-BD45-B179-B93AD23DC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0BD49DC-8E37-ED4C-A258-E5C05278A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10312"/>
            <a:ext cx="68817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1400" b="0" i="0" u="none" strike="noStrike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#ENDO2022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93183E0-117F-544C-8550-763B88F1E654}"/>
              </a:ext>
            </a:extLst>
          </p:cNvPr>
          <p:cNvSpPr/>
          <p:nvPr userDrawn="1"/>
        </p:nvSpPr>
        <p:spPr>
          <a:xfrm rot="5400000" flipV="1">
            <a:off x="6066698" y="-63492"/>
            <a:ext cx="58607" cy="12192001"/>
          </a:xfrm>
          <a:prstGeom prst="rect">
            <a:avLst/>
          </a:prstGeom>
          <a:solidFill>
            <a:srgbClr val="68A2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59D61D52-6626-4FC8-D305-A3E20EF9313D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802535" y="6386605"/>
            <a:ext cx="1551265" cy="23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9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5" r:id="rId2"/>
    <p:sldLayoutId id="2147483766" r:id="rId3"/>
    <p:sldLayoutId id="2147483776" r:id="rId4"/>
    <p:sldLayoutId id="2147483777" r:id="rId5"/>
    <p:sldLayoutId id="2147483767" r:id="rId6"/>
    <p:sldLayoutId id="2147483769" r:id="rId7"/>
    <p:sldLayoutId id="2147483778" r:id="rId8"/>
    <p:sldLayoutId id="2147483683" r:id="rId9"/>
    <p:sldLayoutId id="2147483787" r:id="rId10"/>
    <p:sldLayoutId id="2147483698" r:id="rId11"/>
    <p:sldLayoutId id="2147483779" r:id="rId12"/>
    <p:sldLayoutId id="2147483780" r:id="rId13"/>
    <p:sldLayoutId id="2147483684" r:id="rId14"/>
    <p:sldLayoutId id="2147483781" r:id="rId15"/>
    <p:sldLayoutId id="2147483691" r:id="rId16"/>
    <p:sldLayoutId id="2147483782" r:id="rId17"/>
    <p:sldLayoutId id="2147483660" r:id="rId18"/>
    <p:sldLayoutId id="2147483783" r:id="rId19"/>
    <p:sldLayoutId id="2147483669" r:id="rId20"/>
    <p:sldLayoutId id="2147483784" r:id="rId2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0" i="0" kern="1200" cap="all" spc="300" baseline="0">
          <a:solidFill>
            <a:srgbClr val="093474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0" i="0" kern="1200">
          <a:solidFill>
            <a:srgbClr val="76808A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b="0" i="0" kern="1200">
          <a:solidFill>
            <a:srgbClr val="68A2D8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2270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73E0C-0472-9A5F-958F-BEED781F8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041883-2B9D-6BE1-939C-85D9068105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49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40681-1FCF-5F46-9D7F-925AA0CA9B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4A49D-6D55-A149-B54D-65D024C5A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6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538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78277C7-0FF8-C050-8DF5-EDF0024D8BD1}"/>
              </a:ext>
            </a:extLst>
          </p:cNvPr>
          <p:cNvSpPr txBox="1">
            <a:spLocks/>
          </p:cNvSpPr>
          <p:nvPr/>
        </p:nvSpPr>
        <p:spPr>
          <a:xfrm>
            <a:off x="350397" y="1282453"/>
            <a:ext cx="2450861" cy="4293093"/>
          </a:xfrm>
          <a:prstGeom prst="rect">
            <a:avLst/>
          </a:prstGeom>
        </p:spPr>
        <p:txBody>
          <a:bodyPr anchor="ctr"/>
          <a:lstStyle>
            <a:lvl1pPr marL="0" indent="0" algn="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 cap="all" spc="300" baseline="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68A2D8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CLICK to place fact or callout here</a:t>
            </a:r>
          </a:p>
        </p:txBody>
      </p:sp>
    </p:spTree>
    <p:extLst>
      <p:ext uri="{BB962C8B-B14F-4D97-AF65-F5344CB8AC3E}">
        <p14:creationId xmlns:p14="http://schemas.microsoft.com/office/powerpoint/2010/main" val="1003382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BCC75-415C-3D8F-0E98-DB65516835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9764" y="1149658"/>
            <a:ext cx="801624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B0AC9E-A06A-1161-D2FE-1F55324E25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9764" y="3629333"/>
            <a:ext cx="8016240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051352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288ED7-5BB8-584C-9920-1BB4437DF81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340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A3DB40-E94F-A64D-A6A5-9C4E9F068C0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72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5296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97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978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586D9-C863-204E-8891-4BF50135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268B14-7F90-D247-8874-358450E72F9E}"/>
              </a:ext>
            </a:extLst>
          </p:cNvPr>
          <p:cNvSpPr>
            <a:spLocks noGrp="1"/>
          </p:cNvSpPr>
          <p:nvPr>
            <p:ph idx="1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B7192E-725E-1F4D-BB3D-283F300AF22C}"/>
              </a:ext>
            </a:extLst>
          </p:cNvPr>
          <p:cNvSpPr>
            <a:spLocks noGrp="1"/>
          </p:cNvSpPr>
          <p:nvPr>
            <p:ph idx="11"/>
          </p:nvPr>
        </p:nvSpPr>
        <p:spPr/>
      </p:sp>
    </p:spTree>
    <p:extLst>
      <p:ext uri="{BB962C8B-B14F-4D97-AF65-F5344CB8AC3E}">
        <p14:creationId xmlns:p14="http://schemas.microsoft.com/office/powerpoint/2010/main" val="1793158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FCD84-70F0-5F4F-B6E3-64D9E72D72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F1F4DA-DDD9-F944-A987-1173ACAEB3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9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D772D-8A3D-E24E-A427-CB440686B1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33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6DB4-11BF-6C49-A326-DB0191416C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1F0C71-2281-6643-9C00-6EA9C4E06D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8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41621-9CA4-EA4F-A067-05EAB495F2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9868C6-2BFD-504F-BBDB-B56DB7AB3A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46437"/>
      </p:ext>
    </p:extLst>
  </p:cSld>
  <p:clrMapOvr>
    <a:masterClrMapping/>
  </p:clrMapOvr>
</p:sld>
</file>

<file path=ppt/theme/theme1.xml><?xml version="1.0" encoding="utf-8"?>
<a:theme xmlns:a="http://schemas.openxmlformats.org/drawingml/2006/main" name="Endocrine Socie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docrine_Society" id="{C6FE60CC-1C16-A843-B9EE-72281502EAC7}" vid="{3626F685-B7B9-764D-8344-7ABD179B58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8EA66D1813C49812F974F5CEC77DD" ma:contentTypeVersion="16" ma:contentTypeDescription="Create a new document." ma:contentTypeScope="" ma:versionID="959af7ac2a19ef4a7e828fc64bfdc1d2">
  <xsd:schema xmlns:xsd="http://www.w3.org/2001/XMLSchema" xmlns:xs="http://www.w3.org/2001/XMLSchema" xmlns:p="http://schemas.microsoft.com/office/2006/metadata/properties" xmlns:ns2="37672309-d27b-48f2-9ce1-6a02ee91c547" xmlns:ns3="f1fd84e8-612a-4884-901b-9d9d2141a15b" targetNamespace="http://schemas.microsoft.com/office/2006/metadata/properties" ma:root="true" ma:fieldsID="4a69085730d7a91d3ea5db57448a38eb" ns2:_="" ns3:_="">
    <xsd:import namespace="37672309-d27b-48f2-9ce1-6a02ee91c547"/>
    <xsd:import namespace="f1fd84e8-612a-4884-901b-9d9d2141a1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672309-d27b-48f2-9ce1-6a02ee91c5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67e703e-194b-49e0-b7f6-c6224129f0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d84e8-612a-4884-901b-9d9d2141a15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0dfaa748-7022-48ee-950e-d9556c3279ef" ma:internalName="TaxCatchAll" ma:showField="CatchAllData" ma:web="f1fd84e8-612a-4884-901b-9d9d2141a1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AB144-497E-40F0-BD4E-EA2869A53A5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4764C2-F886-48B0-BEB8-A4E797F93F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672309-d27b-48f2-9ce1-6a02ee91c547"/>
    <ds:schemaRef ds:uri="f1fd84e8-612a-4884-901b-9d9d2141a1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Endocrine Society</Template>
  <TotalTime>1478</TotalTime>
  <Words>19</Words>
  <Application>Microsoft Office PowerPoint</Application>
  <PresentationFormat>Widescreen</PresentationFormat>
  <Paragraphs>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Endocrine Society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CLICK TO EDIT MASTER TITLE STYLE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Deoudes, Nicole</dc:creator>
  <cp:lastModifiedBy>Deoudes, Nicole</cp:lastModifiedBy>
  <cp:revision>19</cp:revision>
  <dcterms:created xsi:type="dcterms:W3CDTF">2020-07-01T18:52:26Z</dcterms:created>
  <dcterms:modified xsi:type="dcterms:W3CDTF">2023-05-15T16:40:27Z</dcterms:modified>
</cp:coreProperties>
</file>