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88" r:id="rId5"/>
  </p:sldMasterIdLst>
  <p:notesMasterIdLst>
    <p:notesMasterId r:id="rId25"/>
  </p:notesMasterIdLst>
  <p:handoutMasterIdLst>
    <p:handoutMasterId r:id="rId26"/>
  </p:handoutMasterIdLst>
  <p:sldIdLst>
    <p:sldId id="256" r:id="rId6"/>
    <p:sldId id="259" r:id="rId7"/>
    <p:sldId id="260" r:id="rId8"/>
    <p:sldId id="261" r:id="rId9"/>
    <p:sldId id="292" r:id="rId10"/>
    <p:sldId id="293" r:id="rId11"/>
    <p:sldId id="294" r:id="rId12"/>
    <p:sldId id="265" r:id="rId13"/>
    <p:sldId id="291" r:id="rId14"/>
    <p:sldId id="266" r:id="rId15"/>
    <p:sldId id="267" r:id="rId16"/>
    <p:sldId id="290" r:id="rId17"/>
    <p:sldId id="268" r:id="rId18"/>
    <p:sldId id="269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AA8EAF-4B6A-F442-B7F6-089FCD549A4D}">
          <p14:sldIdLst>
            <p14:sldId id="256"/>
            <p14:sldId id="259"/>
            <p14:sldId id="260"/>
            <p14:sldId id="261"/>
            <p14:sldId id="292"/>
            <p14:sldId id="293"/>
            <p14:sldId id="294"/>
            <p14:sldId id="265"/>
            <p14:sldId id="291"/>
            <p14:sldId id="266"/>
            <p14:sldId id="267"/>
            <p14:sldId id="290"/>
            <p14:sldId id="268"/>
            <p14:sldId id="269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72"/>
    <a:srgbClr val="68A2D8"/>
    <a:srgbClr val="511A6D"/>
    <a:srgbClr val="093474"/>
    <a:srgbClr val="76808A"/>
    <a:srgbClr val="EDF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/>
    <p:restoredTop sz="94558"/>
  </p:normalViewPr>
  <p:slideViewPr>
    <p:cSldViewPr snapToGrid="0" snapToObjects="1">
      <p:cViewPr varScale="1">
        <p:scale>
          <a:sx n="95" d="100"/>
          <a:sy n="95" d="100"/>
        </p:scale>
        <p:origin x="67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2B147C-0FCC-694E-85FD-91635B954A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DE5BE8-448D-844C-AF89-9A83D90E08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A1DC8-1217-E54D-B197-7FEBA4E24A0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68EB2D-4452-384E-B2C9-14F7F8BD4F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8A67B-F0B7-6D43-B3C3-BD8742CEEC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33CE9-E0D1-7B4B-BFB1-C56B1698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25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1AD0B-68D7-6043-B6EE-56820C3A968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E50E3-9BE5-8E4C-9CBD-36CCC38DF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0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1D74A-1BF0-114D-9154-1B7BAB85D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ADB030-9683-8540-85EF-1CA1D19B10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#ENDO2023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B815A3-D17A-934A-BC64-25B714BB5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8508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FED810E-CDD3-3E4B-A97C-232386AAED3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12877" y="1825625"/>
            <a:ext cx="5058508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217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D85A7F-77CC-C9D1-205F-8953B3C326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210089" cy="68552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E76B29-944B-27AE-E382-FAB991929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10086" cy="68892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E5A4C92-BC7D-0A4B-B0A3-1E92262F9B88}"/>
              </a:ext>
            </a:extLst>
          </p:cNvPr>
          <p:cNvSpPr/>
          <p:nvPr userDrawn="1"/>
        </p:nvSpPr>
        <p:spPr>
          <a:xfrm>
            <a:off x="-1" y="1511504"/>
            <a:ext cx="9329195" cy="3303564"/>
          </a:xfrm>
          <a:prstGeom prst="rect">
            <a:avLst/>
          </a:prstGeom>
          <a:solidFill>
            <a:schemeClr val="bg1">
              <a:alpha val="898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CC5912-71F2-B24E-816C-7C2BD03356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80162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i="0">
                <a:solidFill>
                  <a:srgbClr val="0934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3B64D6A-9183-1C45-A3BD-DC916A9364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801624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>
                <a:solidFill>
                  <a:srgbClr val="00647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32FE1E-2BEE-BBEA-2895-7F658D93CE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119" y="6395713"/>
            <a:ext cx="1551266" cy="23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1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7EEE8E-A374-576D-1B48-C7E165B99E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210089" cy="68552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B53636-C6E3-07D3-1631-BEB87D74D6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10086" cy="68892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E5A4C92-BC7D-0A4B-B0A3-1E92262F9B88}"/>
              </a:ext>
            </a:extLst>
          </p:cNvPr>
          <p:cNvSpPr/>
          <p:nvPr userDrawn="1"/>
        </p:nvSpPr>
        <p:spPr>
          <a:xfrm>
            <a:off x="-1" y="1511504"/>
            <a:ext cx="9329195" cy="3303564"/>
          </a:xfrm>
          <a:prstGeom prst="rect">
            <a:avLst/>
          </a:prstGeom>
          <a:solidFill>
            <a:srgbClr val="093474">
              <a:alpha val="8980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CC5912-71F2-B24E-816C-7C2BD03356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80162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3B64D6A-9183-1C45-A3BD-DC916A9364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801624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8672DE-9324-9AB9-BD53-E7DEAF150D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119" y="6395713"/>
            <a:ext cx="1551266" cy="23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31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B46CE-E52B-5543-93F3-E8C9ED2CB3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5A4C92-BC7D-0A4B-B0A3-1E92262F9B88}"/>
              </a:ext>
            </a:extLst>
          </p:cNvPr>
          <p:cNvSpPr/>
          <p:nvPr userDrawn="1"/>
        </p:nvSpPr>
        <p:spPr>
          <a:xfrm>
            <a:off x="-1" y="1511504"/>
            <a:ext cx="9329195" cy="3303564"/>
          </a:xfrm>
          <a:prstGeom prst="rect">
            <a:avLst/>
          </a:prstGeom>
          <a:solidFill>
            <a:srgbClr val="093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CC5912-71F2-B24E-816C-7C2BD03356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80162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3B64D6A-9183-1C45-A3BD-DC916A9364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801624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01D989-CB4B-C70E-172C-EDBB1CC44B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309" y="6383685"/>
            <a:ext cx="1579247" cy="2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88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B46CE-E52B-5543-93F3-E8C9ED2CB3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3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5A4C92-BC7D-0A4B-B0A3-1E92262F9B88}"/>
              </a:ext>
            </a:extLst>
          </p:cNvPr>
          <p:cNvSpPr/>
          <p:nvPr userDrawn="1"/>
        </p:nvSpPr>
        <p:spPr>
          <a:xfrm>
            <a:off x="-1" y="1511504"/>
            <a:ext cx="9329195" cy="3303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CC5912-71F2-B24E-816C-7C2BD03356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80162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i="0">
                <a:solidFill>
                  <a:srgbClr val="0934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3B64D6A-9183-1C45-A3BD-DC916A9364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801624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>
                <a:solidFill>
                  <a:srgbClr val="76808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F8E14B-4A3F-5CA3-0860-6E167404CE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119" y="6395713"/>
            <a:ext cx="1551266" cy="23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09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66BB92-63C1-6141-847C-979BFA4976E7}"/>
              </a:ext>
            </a:extLst>
          </p:cNvPr>
          <p:cNvSpPr/>
          <p:nvPr userDrawn="1"/>
        </p:nvSpPr>
        <p:spPr>
          <a:xfrm>
            <a:off x="0" y="5747603"/>
            <a:ext cx="12192000" cy="1118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F67072-42DE-1828-35D0-32752D4659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461" y="0"/>
            <a:ext cx="9002626" cy="6855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D37EC9-B640-157D-FCEA-DA95EA7B3A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460" y="0"/>
            <a:ext cx="9002626" cy="68892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30614F8-3B73-BE42-9640-FEF511025E2E}"/>
              </a:ext>
            </a:extLst>
          </p:cNvPr>
          <p:cNvSpPr/>
          <p:nvPr userDrawn="1"/>
        </p:nvSpPr>
        <p:spPr>
          <a:xfrm rot="5400000">
            <a:off x="-271990" y="3410290"/>
            <a:ext cx="6866294" cy="4571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8C58FA-6F31-C6E6-250E-24D6543C67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0397" y="1454509"/>
            <a:ext cx="2450861" cy="4293093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2400" cap="all" spc="300" baseline="0">
                <a:solidFill>
                  <a:srgbClr val="68A2D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place fact or callout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A2D299-5EFD-6E20-4B39-D57EFF0C2E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119" y="6395713"/>
            <a:ext cx="1551266" cy="23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85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66BB92-63C1-6141-847C-979BFA4976E7}"/>
              </a:ext>
            </a:extLst>
          </p:cNvPr>
          <p:cNvSpPr/>
          <p:nvPr userDrawn="1"/>
        </p:nvSpPr>
        <p:spPr>
          <a:xfrm>
            <a:off x="0" y="5747603"/>
            <a:ext cx="12192000" cy="1118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E8CBAF-4E9F-5841-B147-15B83F1CE897}"/>
              </a:ext>
            </a:extLst>
          </p:cNvPr>
          <p:cNvSpPr/>
          <p:nvPr userDrawn="1"/>
        </p:nvSpPr>
        <p:spPr>
          <a:xfrm>
            <a:off x="3206292" y="1"/>
            <a:ext cx="8985707" cy="6866295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0614F8-3B73-BE42-9640-FEF511025E2E}"/>
              </a:ext>
            </a:extLst>
          </p:cNvPr>
          <p:cNvSpPr/>
          <p:nvPr userDrawn="1"/>
        </p:nvSpPr>
        <p:spPr>
          <a:xfrm rot="5400000">
            <a:off x="-271990" y="3410290"/>
            <a:ext cx="6866294" cy="4571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389772-1C53-0498-05C6-0E1AD9AB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119" y="6395713"/>
            <a:ext cx="1551266" cy="23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48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A4F1404-D2CE-2A42-AE34-83FAF882D495}"/>
              </a:ext>
            </a:extLst>
          </p:cNvPr>
          <p:cNvSpPr/>
          <p:nvPr userDrawn="1"/>
        </p:nvSpPr>
        <p:spPr>
          <a:xfrm>
            <a:off x="0" y="5646804"/>
            <a:ext cx="12210089" cy="1211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7A52FD-92C5-3824-8E5F-0698A54BDA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210089" cy="56417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1518357-8A10-4F4C-B075-F77468C14697}"/>
              </a:ext>
            </a:extLst>
          </p:cNvPr>
          <p:cNvSpPr/>
          <p:nvPr userDrawn="1"/>
        </p:nvSpPr>
        <p:spPr>
          <a:xfrm rot="5400000" flipV="1">
            <a:off x="6077525" y="-412153"/>
            <a:ext cx="55038" cy="1221008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697F78-C154-830C-F8CF-1CB5128828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309" y="6383685"/>
            <a:ext cx="1579247" cy="2339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273AA9-D5EE-6177-0803-870C77560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" y="0"/>
            <a:ext cx="12208729" cy="56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65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A4F1404-D2CE-2A42-AE34-83FAF882D495}"/>
              </a:ext>
            </a:extLst>
          </p:cNvPr>
          <p:cNvSpPr/>
          <p:nvPr userDrawn="1"/>
        </p:nvSpPr>
        <p:spPr>
          <a:xfrm>
            <a:off x="0" y="5646804"/>
            <a:ext cx="12210089" cy="1211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518357-8A10-4F4C-B075-F77468C14697}"/>
              </a:ext>
            </a:extLst>
          </p:cNvPr>
          <p:cNvSpPr/>
          <p:nvPr userDrawn="1"/>
        </p:nvSpPr>
        <p:spPr>
          <a:xfrm rot="5400000" flipV="1">
            <a:off x="6077525" y="-412153"/>
            <a:ext cx="55038" cy="1221008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381A1D-4BF9-9143-9920-C71594C8C150}"/>
              </a:ext>
            </a:extLst>
          </p:cNvPr>
          <p:cNvSpPr/>
          <p:nvPr userDrawn="1"/>
        </p:nvSpPr>
        <p:spPr>
          <a:xfrm>
            <a:off x="0" y="1"/>
            <a:ext cx="12210089" cy="5641723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8D0DD7-6754-B5A6-80DB-3F415539C0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80162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912D34B-FBCC-A36B-07F0-882EDE9635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801624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F10E26-565E-DABC-1815-86358B0D24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309" y="6383685"/>
            <a:ext cx="1579247" cy="2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37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777B67-5D1C-0844-9103-B7D3E7CC3F52}"/>
              </a:ext>
            </a:extLst>
          </p:cNvPr>
          <p:cNvSpPr/>
          <p:nvPr userDrawn="1"/>
        </p:nvSpPr>
        <p:spPr>
          <a:xfrm>
            <a:off x="0" y="5646804"/>
            <a:ext cx="12210089" cy="1211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F9982-789E-E017-7BA0-6F862A83AF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210089" cy="56417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941967-477F-5F81-B5EB-482CACD79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" y="0"/>
            <a:ext cx="12208729" cy="56417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A9E4F9-B93B-E34C-98E2-782A02602E26}"/>
              </a:ext>
            </a:extLst>
          </p:cNvPr>
          <p:cNvSpPr/>
          <p:nvPr userDrawn="1"/>
        </p:nvSpPr>
        <p:spPr>
          <a:xfrm rot="5400000" flipV="1">
            <a:off x="6077525" y="-412153"/>
            <a:ext cx="55038" cy="1221008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8AC694-2970-F641-A5C5-A543112F3AB9}"/>
              </a:ext>
            </a:extLst>
          </p:cNvPr>
          <p:cNvSpPr/>
          <p:nvPr userDrawn="1"/>
        </p:nvSpPr>
        <p:spPr>
          <a:xfrm>
            <a:off x="1" y="3642610"/>
            <a:ext cx="8677656" cy="1663908"/>
          </a:xfrm>
          <a:prstGeom prst="rect">
            <a:avLst/>
          </a:prstGeom>
          <a:solidFill>
            <a:srgbClr val="68A2D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6C16B3B-9318-0E47-99E9-DEB28D75EE9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74360" y="3958640"/>
            <a:ext cx="7045378" cy="1031847"/>
          </a:xfr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3CBC4A-FD12-D9FF-872B-5E7E613BA3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309" y="6383685"/>
            <a:ext cx="1579247" cy="2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95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777B67-5D1C-0844-9103-B7D3E7CC3F52}"/>
              </a:ext>
            </a:extLst>
          </p:cNvPr>
          <p:cNvSpPr/>
          <p:nvPr userDrawn="1"/>
        </p:nvSpPr>
        <p:spPr>
          <a:xfrm>
            <a:off x="0" y="5646804"/>
            <a:ext cx="12210089" cy="1211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9E5D18-C4C4-6841-A2EA-4D021D633755}"/>
              </a:ext>
            </a:extLst>
          </p:cNvPr>
          <p:cNvSpPr/>
          <p:nvPr userDrawn="1"/>
        </p:nvSpPr>
        <p:spPr>
          <a:xfrm>
            <a:off x="0" y="1"/>
            <a:ext cx="12210089" cy="5641723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A9E4F9-B93B-E34C-98E2-782A02602E26}"/>
              </a:ext>
            </a:extLst>
          </p:cNvPr>
          <p:cNvSpPr/>
          <p:nvPr userDrawn="1"/>
        </p:nvSpPr>
        <p:spPr>
          <a:xfrm rot="5400000" flipV="1">
            <a:off x="6077525" y="-412153"/>
            <a:ext cx="55038" cy="1221008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8AC694-2970-F641-A5C5-A543112F3AB9}"/>
              </a:ext>
            </a:extLst>
          </p:cNvPr>
          <p:cNvSpPr/>
          <p:nvPr userDrawn="1"/>
        </p:nvSpPr>
        <p:spPr>
          <a:xfrm>
            <a:off x="1" y="3642610"/>
            <a:ext cx="8677656" cy="1663908"/>
          </a:xfrm>
          <a:prstGeom prst="rect">
            <a:avLst/>
          </a:prstGeom>
          <a:solidFill>
            <a:srgbClr val="68A2D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6C16B3B-9318-0E47-99E9-DEB28D75EE9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74360" y="3958640"/>
            <a:ext cx="7045378" cy="1031847"/>
          </a:xfr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6EEF4A-6899-52E4-2E8D-D9381A657D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309" y="6383685"/>
            <a:ext cx="1579247" cy="2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8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CF44F-F413-0849-A5B6-0668721BA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32A28A-CCE7-F542-AD63-5CC35719FC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#ENDO2022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4C19A6-F7D8-0E41-8FA5-CFF739128569}"/>
              </a:ext>
            </a:extLst>
          </p:cNvPr>
          <p:cNvSpPr/>
          <p:nvPr userDrawn="1"/>
        </p:nvSpPr>
        <p:spPr>
          <a:xfrm>
            <a:off x="0" y="5653668"/>
            <a:ext cx="12191237" cy="1204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99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A1623D-D4FE-897C-2F26-E71CB0E77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067900"/>
            <a:ext cx="12210089" cy="45738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CFF8B0-26AE-26A3-8566-D0CCA84848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" y="1067900"/>
            <a:ext cx="12208729" cy="45738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8AC694-2970-F641-A5C5-A543112F3AB9}"/>
              </a:ext>
            </a:extLst>
          </p:cNvPr>
          <p:cNvSpPr/>
          <p:nvPr userDrawn="1"/>
        </p:nvSpPr>
        <p:spPr>
          <a:xfrm>
            <a:off x="1" y="3642610"/>
            <a:ext cx="8677656" cy="1663908"/>
          </a:xfrm>
          <a:prstGeom prst="rect">
            <a:avLst/>
          </a:prstGeom>
          <a:solidFill>
            <a:srgbClr val="68A2D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6C16B3B-9318-0E47-99E9-DEB28D75EE9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74360" y="3958640"/>
            <a:ext cx="7045378" cy="1031847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49BED4-AC56-A847-8A2E-91276B2922D2}"/>
              </a:ext>
            </a:extLst>
          </p:cNvPr>
          <p:cNvSpPr/>
          <p:nvPr userDrawn="1"/>
        </p:nvSpPr>
        <p:spPr>
          <a:xfrm>
            <a:off x="0" y="5653668"/>
            <a:ext cx="12191237" cy="1204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52F861-CAC7-6D67-096A-80B2367DEA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309" y="6383685"/>
            <a:ext cx="1579247" cy="2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31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44059AD-669C-E241-ABAA-8A0DCE07E8AC}"/>
              </a:ext>
            </a:extLst>
          </p:cNvPr>
          <p:cNvSpPr/>
          <p:nvPr userDrawn="1"/>
        </p:nvSpPr>
        <p:spPr>
          <a:xfrm>
            <a:off x="0" y="1077132"/>
            <a:ext cx="12210089" cy="4564592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8AC694-2970-F641-A5C5-A543112F3AB9}"/>
              </a:ext>
            </a:extLst>
          </p:cNvPr>
          <p:cNvSpPr/>
          <p:nvPr userDrawn="1"/>
        </p:nvSpPr>
        <p:spPr>
          <a:xfrm>
            <a:off x="1" y="3642610"/>
            <a:ext cx="8677656" cy="1663908"/>
          </a:xfrm>
          <a:prstGeom prst="rect">
            <a:avLst/>
          </a:prstGeom>
          <a:solidFill>
            <a:srgbClr val="68A2D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6C16B3B-9318-0E47-99E9-DEB28D75EE9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74360" y="3958640"/>
            <a:ext cx="7045378" cy="1031847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49BED4-AC56-A847-8A2E-91276B2922D2}"/>
              </a:ext>
            </a:extLst>
          </p:cNvPr>
          <p:cNvSpPr/>
          <p:nvPr userDrawn="1"/>
        </p:nvSpPr>
        <p:spPr>
          <a:xfrm>
            <a:off x="0" y="5653668"/>
            <a:ext cx="12191237" cy="1204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EA1879-74C6-23E9-5F0E-8C583BD1F6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309" y="6383685"/>
            <a:ext cx="1579247" cy="2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70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1D74A-1BF0-114D-9154-1B7BAB85D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ADB030-9683-8540-85EF-1CA1D19B10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#ENDO2023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B815A3-D17A-934A-BC64-25B714BB5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8508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FED810E-CDD3-3E4B-A97C-232386AAED3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12877" y="1825625"/>
            <a:ext cx="5058508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436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CF44F-F413-0849-A5B6-0668721BA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32A28A-CCE7-F542-AD63-5CC35719FC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#ENDO2022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B2A910-202B-9133-367B-DDA409FDCA1D}"/>
              </a:ext>
            </a:extLst>
          </p:cNvPr>
          <p:cNvSpPr/>
          <p:nvPr userDrawn="1"/>
        </p:nvSpPr>
        <p:spPr>
          <a:xfrm>
            <a:off x="0" y="5954486"/>
            <a:ext cx="12192000" cy="903514"/>
          </a:xfrm>
          <a:prstGeom prst="rect">
            <a:avLst/>
          </a:prstGeom>
          <a:solidFill>
            <a:srgbClr val="68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71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9E43-A4B4-5047-B173-358AC4C762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3" y="1149658"/>
            <a:ext cx="1049379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F756D-D8C0-4A4F-A7DC-BE1AD586C9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3" y="3629333"/>
            <a:ext cx="10493793" cy="1655762"/>
          </a:xfrm>
        </p:spPr>
        <p:txBody>
          <a:bodyPr/>
          <a:lstStyle>
            <a:lvl1pPr marL="0" indent="0" algn="l">
              <a:buNone/>
              <a:defRPr sz="2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63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857BF7-F9C1-08FC-9132-657C99BC3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3747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395C80-6413-BB7E-A730-A7DB58E4E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89121"/>
            <a:ext cx="12208728" cy="4831564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986AE4-0FA2-F8B9-F708-23E71C0834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8"/>
          <a:stretch/>
        </p:blipFill>
        <p:spPr>
          <a:xfrm>
            <a:off x="1360" y="-1084041"/>
            <a:ext cx="12208729" cy="48315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641B503-DFCE-B240-9E36-8DD3A04190D4}"/>
              </a:ext>
            </a:extLst>
          </p:cNvPr>
          <p:cNvSpPr/>
          <p:nvPr userDrawn="1"/>
        </p:nvSpPr>
        <p:spPr>
          <a:xfrm>
            <a:off x="0" y="3752603"/>
            <a:ext cx="12210089" cy="3105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476C2B-2545-BE45-A6E1-870759417490}"/>
              </a:ext>
            </a:extLst>
          </p:cNvPr>
          <p:cNvSpPr/>
          <p:nvPr userDrawn="1"/>
        </p:nvSpPr>
        <p:spPr>
          <a:xfrm rot="5400000" flipV="1">
            <a:off x="6077526" y="-2298418"/>
            <a:ext cx="55038" cy="1221008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2CA86A-6455-9317-58A9-E50D425D8E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520" y="4497312"/>
            <a:ext cx="9140255" cy="135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9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641B503-DFCE-B240-9E36-8DD3A04190D4}"/>
              </a:ext>
            </a:extLst>
          </p:cNvPr>
          <p:cNvSpPr/>
          <p:nvPr userDrawn="1"/>
        </p:nvSpPr>
        <p:spPr>
          <a:xfrm>
            <a:off x="0" y="3752603"/>
            <a:ext cx="12210089" cy="3105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41E861-6B16-B545-9F36-32EA401C8D9E}"/>
              </a:ext>
            </a:extLst>
          </p:cNvPr>
          <p:cNvSpPr/>
          <p:nvPr userDrawn="1"/>
        </p:nvSpPr>
        <p:spPr>
          <a:xfrm>
            <a:off x="1" y="6103917"/>
            <a:ext cx="12192000" cy="754083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0F049-2383-CF4F-9010-BC6804AEF5FA}"/>
              </a:ext>
            </a:extLst>
          </p:cNvPr>
          <p:cNvSpPr/>
          <p:nvPr userDrawn="1"/>
        </p:nvSpPr>
        <p:spPr>
          <a:xfrm rot="5400000" flipV="1">
            <a:off x="6077526" y="-74320"/>
            <a:ext cx="55038" cy="1221008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861028-DF04-448B-9BBF-3431E86CFA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916" y="2751944"/>
            <a:ext cx="9140255" cy="135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8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98FD96-0C5D-BF4B-B766-7B08F2E3BE33}"/>
              </a:ext>
            </a:extLst>
          </p:cNvPr>
          <p:cNvSpPr/>
          <p:nvPr userDrawn="1"/>
        </p:nvSpPr>
        <p:spPr>
          <a:xfrm>
            <a:off x="0" y="5631366"/>
            <a:ext cx="12192000" cy="1226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8FEAF3-A493-CC4B-B372-F5F30E8C39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1"/>
          <a:stretch/>
        </p:blipFill>
        <p:spPr>
          <a:xfrm>
            <a:off x="9265791" y="0"/>
            <a:ext cx="2926210" cy="6866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5AF620-834D-8D58-2194-45B766E6C7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5788" y="0"/>
            <a:ext cx="2942939" cy="6866295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61B8E5-2DE2-ADA0-5FB2-663AAF7DF8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9"/>
          <a:stretch/>
        </p:blipFill>
        <p:spPr>
          <a:xfrm>
            <a:off x="9265790" y="0"/>
            <a:ext cx="2926210" cy="68689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77BF83-ABE1-3B4C-8D72-C58BF7B33DA6}"/>
              </a:ext>
            </a:extLst>
          </p:cNvPr>
          <p:cNvSpPr/>
          <p:nvPr userDrawn="1"/>
        </p:nvSpPr>
        <p:spPr>
          <a:xfrm rot="5400000">
            <a:off x="5776586" y="3410289"/>
            <a:ext cx="6866294" cy="4571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45A6F9-F91E-E0C9-859B-4FE89584193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848" y="2907136"/>
            <a:ext cx="6981178" cy="103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1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98FD96-0C5D-BF4B-B766-7B08F2E3BE33}"/>
              </a:ext>
            </a:extLst>
          </p:cNvPr>
          <p:cNvSpPr/>
          <p:nvPr userDrawn="1"/>
        </p:nvSpPr>
        <p:spPr>
          <a:xfrm>
            <a:off x="0" y="5631366"/>
            <a:ext cx="12192000" cy="1226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EF5C78-3ECD-AB43-B89A-D022B9BA4E76}"/>
              </a:ext>
            </a:extLst>
          </p:cNvPr>
          <p:cNvSpPr/>
          <p:nvPr userDrawn="1"/>
        </p:nvSpPr>
        <p:spPr>
          <a:xfrm>
            <a:off x="9247703" y="1"/>
            <a:ext cx="2944297" cy="6866295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A87207-04F1-1546-AA55-DB905BF1575B}"/>
              </a:ext>
            </a:extLst>
          </p:cNvPr>
          <p:cNvSpPr/>
          <p:nvPr userDrawn="1"/>
        </p:nvSpPr>
        <p:spPr>
          <a:xfrm rot="5400000">
            <a:off x="5776586" y="3410289"/>
            <a:ext cx="6866294" cy="4571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701863-672B-4063-8057-3E89C671FE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848" y="2907136"/>
            <a:ext cx="6981178" cy="103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4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9E43-A4B4-5047-B173-358AC4C762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3" y="1149658"/>
            <a:ext cx="1049379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F756D-D8C0-4A4F-A7DC-BE1AD586C9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3" y="3629333"/>
            <a:ext cx="10493793" cy="1655762"/>
          </a:xfrm>
        </p:spPr>
        <p:txBody>
          <a:bodyPr/>
          <a:lstStyle>
            <a:lvl1pPr marL="0" indent="0" algn="l">
              <a:buNone/>
              <a:defRPr sz="2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20181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9E43-A4B4-5047-B173-358AC4C762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7732739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F756D-D8C0-4A4F-A7DC-BE1AD586C9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7732739" cy="1655762"/>
          </a:xfrm>
        </p:spPr>
        <p:txBody>
          <a:bodyPr/>
          <a:lstStyle>
            <a:lvl1pPr marL="0" indent="0" algn="l">
              <a:buNone/>
              <a:defRPr sz="2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79DA7-C6B6-6C4B-8BE2-395A2C3F9878}"/>
              </a:ext>
            </a:extLst>
          </p:cNvPr>
          <p:cNvSpPr/>
          <p:nvPr userDrawn="1"/>
        </p:nvSpPr>
        <p:spPr>
          <a:xfrm>
            <a:off x="0" y="5651292"/>
            <a:ext cx="12192000" cy="1206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E29FA8-B028-F19B-39B1-5D372DB42D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1"/>
          <a:stretch/>
        </p:blipFill>
        <p:spPr>
          <a:xfrm>
            <a:off x="9265791" y="0"/>
            <a:ext cx="2926210" cy="68662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5EB93D-66B8-52C2-4B6D-EED58A716A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5788" y="0"/>
            <a:ext cx="2942939" cy="6866295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65EC9E-6A7C-4AE7-210D-DB9BE32301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9"/>
          <a:stretch/>
        </p:blipFill>
        <p:spPr>
          <a:xfrm>
            <a:off x="9265790" y="0"/>
            <a:ext cx="2926210" cy="686894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D8551D-3CD1-644C-AC8C-C13A282437D7}"/>
              </a:ext>
            </a:extLst>
          </p:cNvPr>
          <p:cNvSpPr/>
          <p:nvPr userDrawn="1"/>
        </p:nvSpPr>
        <p:spPr>
          <a:xfrm rot="5400000">
            <a:off x="5776586" y="3410289"/>
            <a:ext cx="6866294" cy="4571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73D4D9-E299-A551-0DA0-41B717C74F9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119" y="6395713"/>
            <a:ext cx="1551266" cy="23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4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9E43-A4B4-5047-B173-358AC4C762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7732739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F756D-D8C0-4A4F-A7DC-BE1AD586C9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7732739" cy="1655762"/>
          </a:xfrm>
        </p:spPr>
        <p:txBody>
          <a:bodyPr/>
          <a:lstStyle>
            <a:lvl1pPr marL="0" indent="0" algn="l">
              <a:buNone/>
              <a:defRPr sz="2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79DA7-C6B6-6C4B-8BE2-395A2C3F9878}"/>
              </a:ext>
            </a:extLst>
          </p:cNvPr>
          <p:cNvSpPr/>
          <p:nvPr userDrawn="1"/>
        </p:nvSpPr>
        <p:spPr>
          <a:xfrm>
            <a:off x="0" y="5651292"/>
            <a:ext cx="12192000" cy="1206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58D06B-852B-9E4C-A54D-F37E3C760E2C}"/>
              </a:ext>
            </a:extLst>
          </p:cNvPr>
          <p:cNvSpPr/>
          <p:nvPr userDrawn="1"/>
        </p:nvSpPr>
        <p:spPr>
          <a:xfrm>
            <a:off x="9247703" y="1"/>
            <a:ext cx="2944297" cy="6866295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D8551D-3CD1-644C-AC8C-C13A282437D7}"/>
              </a:ext>
            </a:extLst>
          </p:cNvPr>
          <p:cNvSpPr/>
          <p:nvPr userDrawn="1"/>
        </p:nvSpPr>
        <p:spPr>
          <a:xfrm rot="5400000">
            <a:off x="5776586" y="3410289"/>
            <a:ext cx="6866294" cy="4571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148165-22B6-ABE3-9C38-4F7832141A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119" y="6395713"/>
            <a:ext cx="1551266" cy="23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7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D7247-6984-064F-94EA-C0DFD773F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D39C10-9907-A545-98BC-7C22A4951E72}"/>
              </a:ext>
            </a:extLst>
          </p:cNvPr>
          <p:cNvSpPr/>
          <p:nvPr userDrawn="1"/>
        </p:nvSpPr>
        <p:spPr>
          <a:xfrm>
            <a:off x="1" y="6103917"/>
            <a:ext cx="12192000" cy="754083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5BA66D-FD19-BD45-B179-B93AD23DC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0BD49DC-8E37-ED4C-A258-E5C05278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10312"/>
            <a:ext cx="68817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400" b="0" i="0" u="none" strike="noStrike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#ENDO2023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3183E0-117F-544C-8550-763B88F1E654}"/>
              </a:ext>
            </a:extLst>
          </p:cNvPr>
          <p:cNvSpPr/>
          <p:nvPr userDrawn="1"/>
        </p:nvSpPr>
        <p:spPr>
          <a:xfrm rot="5400000" flipV="1">
            <a:off x="6066698" y="-63492"/>
            <a:ext cx="58607" cy="12192001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ADF3A4-E154-C497-8C1D-D461F1C41A34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119" y="6395713"/>
            <a:ext cx="1551266" cy="23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9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5" r:id="rId2"/>
    <p:sldLayoutId id="2147483766" r:id="rId3"/>
    <p:sldLayoutId id="2147483776" r:id="rId4"/>
    <p:sldLayoutId id="2147483777" r:id="rId5"/>
    <p:sldLayoutId id="2147483767" r:id="rId6"/>
    <p:sldLayoutId id="2147483769" r:id="rId7"/>
    <p:sldLayoutId id="2147483778" r:id="rId8"/>
    <p:sldLayoutId id="2147483683" r:id="rId9"/>
    <p:sldLayoutId id="2147483787" r:id="rId10"/>
    <p:sldLayoutId id="2147483698" r:id="rId11"/>
    <p:sldLayoutId id="2147483779" r:id="rId12"/>
    <p:sldLayoutId id="2147483780" r:id="rId13"/>
    <p:sldLayoutId id="2147483684" r:id="rId14"/>
    <p:sldLayoutId id="2147483781" r:id="rId15"/>
    <p:sldLayoutId id="2147483691" r:id="rId16"/>
    <p:sldLayoutId id="2147483782" r:id="rId17"/>
    <p:sldLayoutId id="2147483660" r:id="rId18"/>
    <p:sldLayoutId id="2147483783" r:id="rId19"/>
    <p:sldLayoutId id="2147483669" r:id="rId20"/>
    <p:sldLayoutId id="2147483784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0" i="0" kern="1200" cap="all" spc="300" baseline="0">
          <a:solidFill>
            <a:srgbClr val="093474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0" i="0" kern="1200">
          <a:solidFill>
            <a:srgbClr val="7680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rgbClr val="68A2D8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792F90-C602-F4BB-0827-743CD8F82D90}"/>
              </a:ext>
            </a:extLst>
          </p:cNvPr>
          <p:cNvSpPr/>
          <p:nvPr userDrawn="1"/>
        </p:nvSpPr>
        <p:spPr>
          <a:xfrm>
            <a:off x="0" y="-1"/>
            <a:ext cx="12192000" cy="6061813"/>
          </a:xfrm>
          <a:prstGeom prst="rect">
            <a:avLst/>
          </a:prstGeom>
          <a:solidFill>
            <a:srgbClr val="68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D7247-6984-064F-94EA-C0DFD773F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D39C10-9907-A545-98BC-7C22A4951E72}"/>
              </a:ext>
            </a:extLst>
          </p:cNvPr>
          <p:cNvSpPr/>
          <p:nvPr userDrawn="1"/>
        </p:nvSpPr>
        <p:spPr>
          <a:xfrm>
            <a:off x="1" y="6103917"/>
            <a:ext cx="12192000" cy="754083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5BA66D-FD19-BD45-B179-B93AD23DC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0BD49DC-8E37-ED4C-A258-E5C05278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10312"/>
            <a:ext cx="68817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400" b="0" i="0" u="none" strike="noStrike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#ENDO2023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3183E0-117F-544C-8550-763B88F1E654}"/>
              </a:ext>
            </a:extLst>
          </p:cNvPr>
          <p:cNvSpPr/>
          <p:nvPr userDrawn="1"/>
        </p:nvSpPr>
        <p:spPr>
          <a:xfrm rot="5400000" flipV="1">
            <a:off x="6066698" y="-63492"/>
            <a:ext cx="58607" cy="12192001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05EB97-CA8B-8758-DB5E-3A700801EE6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119" y="6395713"/>
            <a:ext cx="1551266" cy="23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9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5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0" i="0" kern="1200" cap="all" spc="300" baseline="0">
          <a:solidFill>
            <a:schemeClr val="bg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0" i="0" kern="1200">
          <a:solidFill>
            <a:srgbClr val="09347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270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0681-1FCF-5F46-9D7F-925AA0CA9B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C4A49D-6D55-A149-B54D-65D024C5A5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61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91D66-6478-844B-8F59-AF794F5A41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1F0180-3ACE-2B45-A9AE-3DB886EB7E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538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78277C7-0FF8-C050-8DF5-EDF0024D8BD1}"/>
              </a:ext>
            </a:extLst>
          </p:cNvPr>
          <p:cNvSpPr txBox="1">
            <a:spLocks/>
          </p:cNvSpPr>
          <p:nvPr/>
        </p:nvSpPr>
        <p:spPr>
          <a:xfrm>
            <a:off x="350397" y="1282453"/>
            <a:ext cx="2450861" cy="4293093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 cap="all" spc="300" baseline="0">
                <a:solidFill>
                  <a:srgbClr val="68A2D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68A2D8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place fact or callout here</a:t>
            </a:r>
          </a:p>
        </p:txBody>
      </p:sp>
    </p:spTree>
    <p:extLst>
      <p:ext uri="{BB962C8B-B14F-4D97-AF65-F5344CB8AC3E}">
        <p14:creationId xmlns:p14="http://schemas.microsoft.com/office/powerpoint/2010/main" val="1003382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28E3C1DA-EC4C-8EA2-8B38-C98CE15CB234}"/>
              </a:ext>
            </a:extLst>
          </p:cNvPr>
          <p:cNvSpPr txBox="1">
            <a:spLocks/>
          </p:cNvSpPr>
          <p:nvPr/>
        </p:nvSpPr>
        <p:spPr>
          <a:xfrm>
            <a:off x="350397" y="1282453"/>
            <a:ext cx="2450861" cy="4293093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 cap="all" spc="300" baseline="0">
                <a:solidFill>
                  <a:srgbClr val="68A2D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68A2D8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place fact or callout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6E853E-A9DB-3AD7-FA8D-F1A500A1EB5F}"/>
              </a:ext>
            </a:extLst>
          </p:cNvPr>
          <p:cNvSpPr txBox="1">
            <a:spLocks/>
          </p:cNvSpPr>
          <p:nvPr/>
        </p:nvSpPr>
        <p:spPr>
          <a:xfrm>
            <a:off x="3521056" y="1454509"/>
            <a:ext cx="80162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cap="all" spc="30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5797071-BB13-CFA3-DF87-EEBE70C24009}"/>
              </a:ext>
            </a:extLst>
          </p:cNvPr>
          <p:cNvSpPr txBox="1">
            <a:spLocks/>
          </p:cNvSpPr>
          <p:nvPr/>
        </p:nvSpPr>
        <p:spPr>
          <a:xfrm>
            <a:off x="3521056" y="3934184"/>
            <a:ext cx="801624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cap="all" spc="3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68A2D8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09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BCC75-415C-3D8F-0E98-DB65516835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80162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0AC9E-A06A-1161-D2FE-1F55324E25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801624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135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288ED7-5BB8-584C-9920-1BB4437DF81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40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2E7A8C-4FF7-A247-BBD4-CA7003B2A61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5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A3DB40-E94F-A64D-A6A5-9C4E9F068C0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28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961940-7AE4-E74C-8F5C-D77794F7245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77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296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97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978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A43BF-FA1E-9981-59D7-47DD235B4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70FD9-EEED-05CC-87DA-AFC26EF7A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A14D8-A235-0F0B-8EDA-DB226CE2F3B4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25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E6EBD-263C-BFE7-D6C9-B6C00BCFB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22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69D2-02A0-31F7-D25C-3CFB8E9219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268D90-3F89-E614-0821-80840265CA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42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0AB8F-B98A-C74A-9D09-F796C5C8B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DE1A9C-0DCC-C145-9AC4-A6B3300F67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04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73E0C-0472-9A5F-958F-BEED781F8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41883-2B9D-6BE1-939C-85D9068105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49827"/>
      </p:ext>
    </p:extLst>
  </p:cSld>
  <p:clrMapOvr>
    <a:masterClrMapping/>
  </p:clrMapOvr>
</p:sld>
</file>

<file path=ppt/theme/theme1.xml><?xml version="1.0" encoding="utf-8"?>
<a:theme xmlns:a="http://schemas.openxmlformats.org/drawingml/2006/main" name="Endocrine Societ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crine_Society" id="{C6FE60CC-1C16-A843-B9EE-72281502EAC7}" vid="{3626F685-B7B9-764D-8344-7ABD179B58EF}"/>
    </a:ext>
  </a:extLst>
</a:theme>
</file>

<file path=ppt/theme/theme2.xml><?xml version="1.0" encoding="utf-8"?>
<a:theme xmlns:a="http://schemas.openxmlformats.org/drawingml/2006/main" name="1_Endocrine Societ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crine_Society" id="{C6FE60CC-1C16-A843-B9EE-72281502EAC7}" vid="{3626F685-B7B9-764D-8344-7ABD179B58E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9988B9EA5CF34D97305F8BB684C2D2" ma:contentTypeVersion="6" ma:contentTypeDescription="Create a new document." ma:contentTypeScope="" ma:versionID="44049176aa597bc76a4c0c0514905645">
  <xsd:schema xmlns:xsd="http://www.w3.org/2001/XMLSchema" xmlns:xs="http://www.w3.org/2001/XMLSchema" xmlns:p="http://schemas.microsoft.com/office/2006/metadata/properties" xmlns:ns2="d54845e4-460d-4004-b3b6-1695d8db5cb6" xmlns:ns3="f1fd84e8-612a-4884-901b-9d9d2141a15b" targetNamespace="http://schemas.microsoft.com/office/2006/metadata/properties" ma:root="true" ma:fieldsID="4c0cbb6b655b0ebc1d98a3541d49d0f4" ns2:_="" ns3:_="">
    <xsd:import namespace="d54845e4-460d-4004-b3b6-1695d8db5cb6"/>
    <xsd:import namespace="f1fd84e8-612a-4884-901b-9d9d2141a1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845e4-460d-4004-b3b6-1695d8db5c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fd84e8-612a-4884-901b-9d9d2141a15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B273B0-0B43-4A47-99E8-C2F0EDB67565}">
  <ds:schemaRefs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f1fd84e8-612a-4884-901b-9d9d2141a15b"/>
    <ds:schemaRef ds:uri="http://schemas.microsoft.com/office/2006/documentManagement/types"/>
    <ds:schemaRef ds:uri="http://schemas.microsoft.com/office/infopath/2007/PartnerControls"/>
    <ds:schemaRef ds:uri="d54845e4-460d-4004-b3b6-1695d8db5cb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E3F30C4-70A5-4A74-BB3B-63C4197A05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4845e4-460d-4004-b3b6-1695d8db5cb6"/>
    <ds:schemaRef ds:uri="f1fd84e8-612a-4884-901b-9d9d2141a1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81BF5F-871C-40BA-8E77-61EA6FED05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Endocrine Society</Template>
  <TotalTime>1503</TotalTime>
  <Words>38</Words>
  <Application>Microsoft Office PowerPoint</Application>
  <PresentationFormat>Widescreen</PresentationFormat>
  <Paragraphs>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Endocrine Society</vt:lpstr>
      <vt:lpstr>1_Endocrine Society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 TO EDIT MASTER TITLE STYLE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Deoudes, Nicole</dc:creator>
  <cp:lastModifiedBy>Michon, Michelle</cp:lastModifiedBy>
  <cp:revision>25</cp:revision>
  <dcterms:created xsi:type="dcterms:W3CDTF">2020-07-01T18:52:26Z</dcterms:created>
  <dcterms:modified xsi:type="dcterms:W3CDTF">2024-03-21T19:11:47Z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0x010100399988B9EA5CF34D97305F8BB684C2D2</vt:lpwstr>
  </property>
</Properties>
</file>